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theme/theme5.xml" ContentType="application/vnd.openxmlformats-officedocument.theme+xml"/>
  <Override PartName="/ppt/slideLayouts/slideLayout307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408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9.xml" ContentType="application/vnd.openxmlformats-officedocument.theme+xml"/>
  <Override PartName="/ppt/slideMasters/slideMaster33.xml" ContentType="application/vnd.openxmlformats-officedocument.presentationml.slideMaster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225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32.xml" ContentType="application/vnd.openxmlformats-officedocument.theme+xml"/>
  <Override PartName="/ppt/slideLayouts/slideLayout395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0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s/slide19.xml" ContentType="application/vnd.openxmlformats-officedocument.presentationml.slide+xml"/>
  <Default Extension="png" ContentType="image/png"/>
  <Override PartName="/ppt/slideLayouts/slideLayout118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Masters/slideMaster27.xml" ContentType="application/vnd.openxmlformats-officedocument.presentationml.slideMaster+xml"/>
  <Override PartName="/ppt/slides/slide44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88.xml" ContentType="application/vnd.openxmlformats-officedocument.presentationml.slideLayout+xml"/>
  <Default Extension="emf" ContentType="image/x-emf"/>
  <Override PartName="/ppt/slides/slide22.xml" ContentType="application/vnd.openxmlformats-officedocument.presentationml.slide+xml"/>
  <Override PartName="/ppt/slideLayouts/slideLayout219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6.xml" ContentType="application/vnd.openxmlformats-officedocument.theme+xml"/>
  <Override PartName="/ppt/slideLayouts/slideLayout389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Masters/slideMaster30.xml" ContentType="application/vnd.openxmlformats-officedocument.presentationml.slideMaster+xml"/>
  <Override PartName="/ppt/slideLayouts/slideLayout244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s/slide38.xml" ContentType="application/vnd.openxmlformats-officedocument.presentationml.slide+xml"/>
  <Override PartName="/ppt/slideLayouts/slideLayout137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s/slide41.xml" ContentType="application/vnd.openxmlformats-officedocument.presentationml.slide+xml"/>
  <Override PartName="/ppt/slideLayouts/slideLayout140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Masters/slideMaster24.xml" ContentType="application/vnd.openxmlformats-officedocument.presentationml.slideMaster+xml"/>
  <Override PartName="/ppt/slideLayouts/slideLayout40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23.xml" ContentType="application/vnd.openxmlformats-officedocument.theme+xml"/>
  <Override PartName="/ppt/slideLayouts/slideLayout263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Layouts/slideLayout10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s/slide35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418.xml" ContentType="application/vnd.openxmlformats-officedocument.presentationml.slideLayout+xml"/>
  <Override PartName="/ppt/theme/theme39.xml" ContentType="application/vnd.openxmlformats-officedocument.them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12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7.xml" ContentType="application/vnd.openxmlformats-officedocument.theme+xml"/>
  <Override PartName="/ppt/slideLayouts/slideLayout235.xml" ContentType="application/vnd.openxmlformats-officedocument.presentationml.slideLayout+xml"/>
  <Override PartName="/ppt/slideMasters/slideMaster21.xml" ContentType="application/vnd.openxmlformats-officedocument.presentationml.slideMaster+xml"/>
  <Override PartName="/ppt/slideLayouts/slideLayout282.xml" ContentType="application/vnd.openxmlformats-officedocument.presentationml.slideLayout+xml"/>
  <Override PartName="/ppt/theme/theme9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20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Masters/slideMaster37.xml" ContentType="application/vnd.openxmlformats-officedocument.presentationml.slideMaster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Masters/slideMaster26.xml" ContentType="application/vnd.openxmlformats-officedocument.presentationml.slideMaster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36.xml" ContentType="application/vnd.openxmlformats-officedocument.theme+xml"/>
  <Override PartName="/ppt/slideLayouts/slideLayout399.xml" ContentType="application/vnd.openxmlformats-officedocument.presentationml.slideLayout+xml"/>
  <Override PartName="/ppt/slideLayouts/slideLayout404.xml" ContentType="application/vnd.openxmlformats-officedocument.presentationml.slideLayout+xml"/>
  <Override PartName="/ppt/theme/theme14.xml" ContentType="application/vnd.openxmlformats-officedocument.theme+xml"/>
  <Override PartName="/ppt/slideLayouts/slideLayout243.xml" ContentType="application/vnd.openxmlformats-officedocument.presentationml.slideLayout+xml"/>
  <Override PartName="/ppt/theme/theme25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s/slide48.xml" ContentType="application/vnd.openxmlformats-officedocument.presentationml.slide+xml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Masters/slideMaster34.xml" ContentType="application/vnd.openxmlformats-officedocument.presentationml.slideMaster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9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Masters/slideMaster23.xml" ContentType="application/vnd.openxmlformats-officedocument.presentationml.slideMaster+xml"/>
  <Override PartName="/ppt/slides/slide40.xml" ContentType="application/vnd.openxmlformats-officedocument.presentationml.slide+xml"/>
  <Override PartName="/ppt/slideLayouts/slideLayout50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215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3.xml" ContentType="application/vnd.openxmlformats-officedocument.theme+xml"/>
  <Override PartName="/ppt/slideLayouts/slideLayout396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22.xml" ContentType="application/vnd.openxmlformats-officedocument.theme+xml"/>
  <Override PartName="/ppt/slideLayouts/slideLayout251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74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Masters/slideMaster28.xml" ContentType="application/vnd.openxmlformats-officedocument.presentationml.slideMaster+xml"/>
  <Override PartName="/ppt/slides/slide34.xml" ContentType="application/vnd.openxmlformats-officedocument.presentationml.slide+xml"/>
  <Override PartName="/ppt/slideLayouts/slideLayout4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417.xml" ContentType="application/vnd.openxmlformats-officedocument.presentationml.slideLayout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406.xml" ContentType="application/vnd.openxmlformats-officedocument.presentationml.slideLayout+xml"/>
  <Override PartName="/ppt/theme/theme38.xml" ContentType="application/vnd.openxmlformats-officedocument.them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Layouts/slideLayout245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27.xml" ContentType="application/vnd.openxmlformats-officedocument.theme+xml"/>
  <Override PartName="/ppt/slideMasters/slideMaster31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Masters/slideMaster20.xml" ContentType="application/vnd.openxmlformats-officedocument.presentationml.slideMaster+xml"/>
  <Override PartName="/ppt/theme/theme8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30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  <Override PartName="/ppt/slideLayouts/slideLayout105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Masters/slideMaster2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3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35.xml" ContentType="application/vnd.openxmlformats-officedocument.theme+xml"/>
  <Override PartName="/ppt/slideLayouts/slideLayout414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4.xml" ContentType="application/vnd.openxmlformats-officedocument.theme+xml"/>
  <Override PartName="/ppt/slideLayouts/slideLayout38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403.xml" ContentType="application/vnd.openxmlformats-officedocument.presentationml.slideLayout+xml"/>
  <Override PartName="/ppt/theme/theme13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s/slide58.xml" ContentType="application/vnd.openxmlformats-officedocument.presentationml.slide+xml"/>
  <Override PartName="/ppt/slideLayouts/slideLayout57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s/slide36.xml" ContentType="application/vnd.openxmlformats-officedocument.presentationml.slide+xml"/>
  <Override PartName="/ppt/slideLayouts/slideLayout135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Masters/slideMaster19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8.xml" ContentType="application/vnd.openxmlformats-officedocument.theme+xml"/>
  <Override PartName="/ppt/tableStyles.xml" ContentType="application/vnd.openxmlformats-officedocument.presentationml.tableStyles+xml"/>
  <Override PartName="/ppt/slideLayouts/slideLayout236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Masters/slideMaster22.xml" ContentType="application/vnd.openxmlformats-officedocument.presentationml.slideMaster+xml"/>
  <Override PartName="/ppt/slideLayouts/slideLayout35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1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s/slide55.xml" ContentType="application/vnd.openxmlformats-officedocument.presentationml.slide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Masters/slideMaster38.xml" ContentType="application/vnd.openxmlformats-officedocument.presentationml.slideMaster+xml"/>
  <Override PartName="/ppt/slides/slide33.xml" ContentType="application/vnd.openxmlformats-officedocument.presentationml.slide+xml"/>
  <Override PartName="/ppt/slideLayouts/slideLayout54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34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37.xml" ContentType="application/vnd.openxmlformats-officedocument.theme+xml"/>
  <Override PartName="/ppt/slideLayouts/slideLayout416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10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s/slide49.xml" ContentType="application/vnd.openxmlformats-officedocument.presentationml.slide+xml"/>
  <Override PartName="/ppt/theme/theme7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Layouts/slideLayout26.xml" ContentType="application/vnd.openxmlformats-officedocument.presentationml.slideLayout+xml"/>
  <Default Extension="wmf" ContentType="image/x-wmf"/>
  <Override PartName="/ppt/slideLayouts/slideLayout73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Masters/slideMaster35.xml" ContentType="application/vnd.openxmlformats-officedocument.presentationml.slideMaster+xml"/>
  <Override PartName="/ppt/slideLayouts/slideLayout5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227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20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34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Masters/slideMaster29.xml" ContentType="application/vnd.openxmlformats-officedocument.presentationml.slideMaster+xml"/>
  <Override PartName="/ppt/slides/slide46.xml" ContentType="application/vnd.openxmlformats-officedocument.presentationml.slide+xml"/>
  <Override PartName="/ppt/slideLayouts/slideLayout45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92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28.xml" ContentType="application/vnd.openxmlformats-officedocument.theme+xml"/>
  <Override PartName="/ppt/slideLayouts/slideLayout407.xml" ContentType="application/vnd.openxmlformats-officedocument.presentationml.slideLayout+xml"/>
  <Override PartName="/ppt/slideMasters/slideMaster32.xml" ContentType="application/vnd.openxmlformats-officedocument.presentationml.slideMaster+xml"/>
  <Override PartName="/ppt/slideLayouts/slideLayout101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31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  <p:sldMasterId id="2147483733" r:id="rId7"/>
    <p:sldMasterId id="2147483745" r:id="rId8"/>
    <p:sldMasterId id="2147483757" r:id="rId9"/>
    <p:sldMasterId id="2147483769" r:id="rId10"/>
    <p:sldMasterId id="2147483781" r:id="rId11"/>
    <p:sldMasterId id="2147483793" r:id="rId12"/>
    <p:sldMasterId id="2147483805" r:id="rId13"/>
    <p:sldMasterId id="2147483817" r:id="rId14"/>
    <p:sldMasterId id="2147483829" r:id="rId15"/>
    <p:sldMasterId id="2147483841" r:id="rId16"/>
    <p:sldMasterId id="2147483853" r:id="rId17"/>
    <p:sldMasterId id="2147483865" r:id="rId18"/>
    <p:sldMasterId id="2147483877" r:id="rId19"/>
    <p:sldMasterId id="2147483889" r:id="rId20"/>
    <p:sldMasterId id="2147483901" r:id="rId21"/>
    <p:sldMasterId id="2147483913" r:id="rId22"/>
    <p:sldMasterId id="2147483925" r:id="rId23"/>
    <p:sldMasterId id="2147483949" r:id="rId24"/>
    <p:sldMasterId id="2147483961" r:id="rId25"/>
    <p:sldMasterId id="2147483973" r:id="rId26"/>
    <p:sldMasterId id="2147483997" r:id="rId27"/>
    <p:sldMasterId id="2147484009" r:id="rId28"/>
    <p:sldMasterId id="2147484021" r:id="rId29"/>
    <p:sldMasterId id="2147484033" r:id="rId30"/>
    <p:sldMasterId id="2147484045" r:id="rId31"/>
    <p:sldMasterId id="2147484057" r:id="rId32"/>
    <p:sldMasterId id="2147484069" r:id="rId33"/>
    <p:sldMasterId id="2147484081" r:id="rId34"/>
    <p:sldMasterId id="2147484093" r:id="rId35"/>
    <p:sldMasterId id="2147484105" r:id="rId36"/>
    <p:sldMasterId id="2147484117" r:id="rId37"/>
    <p:sldMasterId id="2147484129" r:id="rId38"/>
  </p:sldMasterIdLst>
  <p:notesMasterIdLst>
    <p:notesMasterId r:id="rId104"/>
  </p:notesMasterIdLst>
  <p:sldIdLst>
    <p:sldId id="353" r:id="rId39"/>
    <p:sldId id="337" r:id="rId40"/>
    <p:sldId id="352" r:id="rId41"/>
    <p:sldId id="373" r:id="rId42"/>
    <p:sldId id="355" r:id="rId43"/>
    <p:sldId id="356" r:id="rId44"/>
    <p:sldId id="357" r:id="rId45"/>
    <p:sldId id="359" r:id="rId46"/>
    <p:sldId id="818" r:id="rId47"/>
    <p:sldId id="360" r:id="rId48"/>
    <p:sldId id="821" r:id="rId49"/>
    <p:sldId id="825" r:id="rId50"/>
    <p:sldId id="366" r:id="rId51"/>
    <p:sldId id="361" r:id="rId52"/>
    <p:sldId id="362" r:id="rId53"/>
    <p:sldId id="364" r:id="rId54"/>
    <p:sldId id="365" r:id="rId55"/>
    <p:sldId id="822" r:id="rId56"/>
    <p:sldId id="368" r:id="rId57"/>
    <p:sldId id="369" r:id="rId58"/>
    <p:sldId id="823" r:id="rId59"/>
    <p:sldId id="775" r:id="rId60"/>
    <p:sldId id="844" r:id="rId61"/>
    <p:sldId id="819" r:id="rId62"/>
    <p:sldId id="776" r:id="rId63"/>
    <p:sldId id="777" r:id="rId64"/>
    <p:sldId id="820" r:id="rId65"/>
    <p:sldId id="778" r:id="rId66"/>
    <p:sldId id="834" r:id="rId67"/>
    <p:sldId id="826" r:id="rId68"/>
    <p:sldId id="833" r:id="rId69"/>
    <p:sldId id="835" r:id="rId70"/>
    <p:sldId id="832" r:id="rId71"/>
    <p:sldId id="831" r:id="rId72"/>
    <p:sldId id="780" r:id="rId73"/>
    <p:sldId id="781" r:id="rId74"/>
    <p:sldId id="782" r:id="rId75"/>
    <p:sldId id="783" r:id="rId76"/>
    <p:sldId id="784" r:id="rId77"/>
    <p:sldId id="836" r:id="rId78"/>
    <p:sldId id="785" r:id="rId79"/>
    <p:sldId id="786" r:id="rId80"/>
    <p:sldId id="787" r:id="rId81"/>
    <p:sldId id="788" r:id="rId82"/>
    <p:sldId id="815" r:id="rId83"/>
    <p:sldId id="816" r:id="rId84"/>
    <p:sldId id="817" r:id="rId85"/>
    <p:sldId id="837" r:id="rId86"/>
    <p:sldId id="790" r:id="rId87"/>
    <p:sldId id="792" r:id="rId88"/>
    <p:sldId id="838" r:id="rId89"/>
    <p:sldId id="800" r:id="rId90"/>
    <p:sldId id="799" r:id="rId91"/>
    <p:sldId id="839" r:id="rId92"/>
    <p:sldId id="793" r:id="rId93"/>
    <p:sldId id="794" r:id="rId94"/>
    <p:sldId id="796" r:id="rId95"/>
    <p:sldId id="840" r:id="rId96"/>
    <p:sldId id="841" r:id="rId97"/>
    <p:sldId id="842" r:id="rId98"/>
    <p:sldId id="843" r:id="rId99"/>
    <p:sldId id="797" r:id="rId100"/>
    <p:sldId id="801" r:id="rId101"/>
    <p:sldId id="802" r:id="rId102"/>
    <p:sldId id="829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6EFB"/>
    <a:srgbClr val="66FF33"/>
    <a:srgbClr val="FFCC00"/>
    <a:srgbClr val="FF00FF"/>
    <a:srgbClr val="E06B0A"/>
    <a:srgbClr val="A6169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029" autoAdjust="0"/>
    <p:restoredTop sz="94728" autoAdjust="0"/>
  </p:normalViewPr>
  <p:slideViewPr>
    <p:cSldViewPr>
      <p:cViewPr varScale="1">
        <p:scale>
          <a:sx n="73" d="100"/>
          <a:sy n="73" d="100"/>
        </p:scale>
        <p:origin x="-124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6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4.xml"/><Relationship Id="rId47" Type="http://schemas.openxmlformats.org/officeDocument/2006/relationships/slide" Target="slides/slide9.xml"/><Relationship Id="rId63" Type="http://schemas.openxmlformats.org/officeDocument/2006/relationships/slide" Target="slides/slide25.xml"/><Relationship Id="rId68" Type="http://schemas.openxmlformats.org/officeDocument/2006/relationships/slide" Target="slides/slide30.xml"/><Relationship Id="rId84" Type="http://schemas.openxmlformats.org/officeDocument/2006/relationships/slide" Target="slides/slide46.xml"/><Relationship Id="rId89" Type="http://schemas.openxmlformats.org/officeDocument/2006/relationships/slide" Target="slides/slide5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3.xml"/><Relationship Id="rId92" Type="http://schemas.openxmlformats.org/officeDocument/2006/relationships/slide" Target="slides/slide54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07" Type="http://schemas.openxmlformats.org/officeDocument/2006/relationships/theme" Target="theme/theme1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" Target="slides/slide2.xml"/><Relationship Id="rId45" Type="http://schemas.openxmlformats.org/officeDocument/2006/relationships/slide" Target="slides/slide7.xml"/><Relationship Id="rId53" Type="http://schemas.openxmlformats.org/officeDocument/2006/relationships/slide" Target="slides/slide15.xml"/><Relationship Id="rId58" Type="http://schemas.openxmlformats.org/officeDocument/2006/relationships/slide" Target="slides/slide20.xml"/><Relationship Id="rId66" Type="http://schemas.openxmlformats.org/officeDocument/2006/relationships/slide" Target="slides/slide28.xml"/><Relationship Id="rId74" Type="http://schemas.openxmlformats.org/officeDocument/2006/relationships/slide" Target="slides/slide36.xml"/><Relationship Id="rId79" Type="http://schemas.openxmlformats.org/officeDocument/2006/relationships/slide" Target="slides/slide41.xml"/><Relationship Id="rId87" Type="http://schemas.openxmlformats.org/officeDocument/2006/relationships/slide" Target="slides/slide49.xml"/><Relationship Id="rId102" Type="http://schemas.openxmlformats.org/officeDocument/2006/relationships/slide" Target="slides/slide64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23.xml"/><Relationship Id="rId82" Type="http://schemas.openxmlformats.org/officeDocument/2006/relationships/slide" Target="slides/slide44.xml"/><Relationship Id="rId90" Type="http://schemas.openxmlformats.org/officeDocument/2006/relationships/slide" Target="slides/slide52.xml"/><Relationship Id="rId95" Type="http://schemas.openxmlformats.org/officeDocument/2006/relationships/slide" Target="slides/slide5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5.xml"/><Relationship Id="rId48" Type="http://schemas.openxmlformats.org/officeDocument/2006/relationships/slide" Target="slides/slide10.xml"/><Relationship Id="rId56" Type="http://schemas.openxmlformats.org/officeDocument/2006/relationships/slide" Target="slides/slide18.xml"/><Relationship Id="rId64" Type="http://schemas.openxmlformats.org/officeDocument/2006/relationships/slide" Target="slides/slide26.xml"/><Relationship Id="rId69" Type="http://schemas.openxmlformats.org/officeDocument/2006/relationships/slide" Target="slides/slide31.xml"/><Relationship Id="rId77" Type="http://schemas.openxmlformats.org/officeDocument/2006/relationships/slide" Target="slides/slide39.xml"/><Relationship Id="rId100" Type="http://schemas.openxmlformats.org/officeDocument/2006/relationships/slide" Target="slides/slide62.xml"/><Relationship Id="rId10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3.xml"/><Relationship Id="rId72" Type="http://schemas.openxmlformats.org/officeDocument/2006/relationships/slide" Target="slides/slide34.xml"/><Relationship Id="rId80" Type="http://schemas.openxmlformats.org/officeDocument/2006/relationships/slide" Target="slides/slide42.xml"/><Relationship Id="rId85" Type="http://schemas.openxmlformats.org/officeDocument/2006/relationships/slide" Target="slides/slide47.xml"/><Relationship Id="rId93" Type="http://schemas.openxmlformats.org/officeDocument/2006/relationships/slide" Target="slides/slide55.xml"/><Relationship Id="rId98" Type="http://schemas.openxmlformats.org/officeDocument/2006/relationships/slide" Target="slides/slide6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8.xml"/><Relationship Id="rId59" Type="http://schemas.openxmlformats.org/officeDocument/2006/relationships/slide" Target="slides/slide21.xml"/><Relationship Id="rId67" Type="http://schemas.openxmlformats.org/officeDocument/2006/relationships/slide" Target="slides/slide29.xml"/><Relationship Id="rId103" Type="http://schemas.openxmlformats.org/officeDocument/2006/relationships/slide" Target="slides/slide65.xml"/><Relationship Id="rId108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3.xml"/><Relationship Id="rId54" Type="http://schemas.openxmlformats.org/officeDocument/2006/relationships/slide" Target="slides/slide16.xml"/><Relationship Id="rId62" Type="http://schemas.openxmlformats.org/officeDocument/2006/relationships/slide" Target="slides/slide24.xml"/><Relationship Id="rId70" Type="http://schemas.openxmlformats.org/officeDocument/2006/relationships/slide" Target="slides/slide32.xml"/><Relationship Id="rId75" Type="http://schemas.openxmlformats.org/officeDocument/2006/relationships/slide" Target="slides/slide37.xml"/><Relationship Id="rId83" Type="http://schemas.openxmlformats.org/officeDocument/2006/relationships/slide" Target="slides/slide45.xml"/><Relationship Id="rId88" Type="http://schemas.openxmlformats.org/officeDocument/2006/relationships/slide" Target="slides/slide50.xml"/><Relationship Id="rId91" Type="http://schemas.openxmlformats.org/officeDocument/2006/relationships/slide" Target="slides/slide53.xml"/><Relationship Id="rId96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11.xml"/><Relationship Id="rId57" Type="http://schemas.openxmlformats.org/officeDocument/2006/relationships/slide" Target="slides/slide19.xml"/><Relationship Id="rId10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6.xml"/><Relationship Id="rId52" Type="http://schemas.openxmlformats.org/officeDocument/2006/relationships/slide" Target="slides/slide14.xml"/><Relationship Id="rId60" Type="http://schemas.openxmlformats.org/officeDocument/2006/relationships/slide" Target="slides/slide22.xml"/><Relationship Id="rId65" Type="http://schemas.openxmlformats.org/officeDocument/2006/relationships/slide" Target="slides/slide27.xml"/><Relationship Id="rId73" Type="http://schemas.openxmlformats.org/officeDocument/2006/relationships/slide" Target="slides/slide35.xml"/><Relationship Id="rId78" Type="http://schemas.openxmlformats.org/officeDocument/2006/relationships/slide" Target="slides/slide40.xml"/><Relationship Id="rId81" Type="http://schemas.openxmlformats.org/officeDocument/2006/relationships/slide" Target="slides/slide43.xml"/><Relationship Id="rId86" Type="http://schemas.openxmlformats.org/officeDocument/2006/relationships/slide" Target="slides/slide48.xml"/><Relationship Id="rId94" Type="http://schemas.openxmlformats.org/officeDocument/2006/relationships/slide" Target="slides/slide56.xml"/><Relationship Id="rId99" Type="http://schemas.openxmlformats.org/officeDocument/2006/relationships/slide" Target="slides/slide61.xml"/><Relationship Id="rId101" Type="http://schemas.openxmlformats.org/officeDocument/2006/relationships/slide" Target="slides/slide6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12.xml"/><Relationship Id="rId55" Type="http://schemas.openxmlformats.org/officeDocument/2006/relationships/slide" Target="slides/slide17.xml"/><Relationship Id="rId76" Type="http://schemas.openxmlformats.org/officeDocument/2006/relationships/slide" Target="slides/slide38.xml"/><Relationship Id="rId97" Type="http://schemas.openxmlformats.org/officeDocument/2006/relationships/slide" Target="slides/slide59.xml"/><Relationship Id="rId10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50B93-66E5-4185-90F3-644B5B540209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DE4F1-1E67-4A9C-8550-7AF37CF36E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879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9475" y="1828800"/>
            <a:ext cx="5343525" cy="2362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6350" y="4184650"/>
            <a:ext cx="4946650" cy="1368425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225550" y="620077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303588" y="6200775"/>
            <a:ext cx="3636962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92950" y="620077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1699513"/>
      </p:ext>
    </p:extLst>
  </p:cSld>
  <p:clrMapOvr>
    <a:masterClrMapping/>
  </p:clrMapOvr>
  <p:transition spd="slow">
    <p:randomBar dir="vert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27713" y="227013"/>
            <a:ext cx="1868487" cy="5868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075" y="227013"/>
            <a:ext cx="5456238" cy="5868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339202-C76E-4B3B-BED3-0FC681FE6321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045228-F24F-417E-8832-BEF4B290AE35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8653134"/>
      </p:ext>
    </p:extLst>
  </p:cSld>
  <p:clrMapOvr>
    <a:masterClrMapping/>
  </p:clrMapOvr>
  <p:transition advClick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FEAFC8-D9D6-40ED-9A33-044E896D58EA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07B196-0EE1-409D-9D88-8C5885540B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077459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C4714A-132E-4EC1-9FEE-2030CF557F2E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D398EE-7E36-4237-9F1A-4B69412082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696157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0674C5-347B-4896-9024-113F73579F51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FFE188-E615-4FE6-8782-E623143DAB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362415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5905C8-77E9-46DE-9C11-D4DD381EF80F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8EB91E-F54A-4C9C-A950-792E0745C5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30130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3E4C1B-0229-45D5-8DE5-E12C082B915E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3241F4-CA38-484A-9EBF-91B0F31549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571712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D8913C-3AAC-4069-B1E7-0340CC9554D6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714E3B-7EBF-4D9B-B7DF-AB7B249A837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50102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FB8CFE-4ED9-4583-BE1B-855B9648ED96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F2B99F-619A-42EE-8789-ECFB84A7CE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06665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207917-82B8-411B-A9F3-0219BB6DA3FE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6DCC8-D2B5-471B-831D-9D988F5408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06939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F85F2A-37BA-4E77-AE19-86DD3AA8B630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E7D29-674D-4EEA-89D7-F7C8FFEB4D6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0275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225425"/>
            <a:ext cx="1925638" cy="5975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225425"/>
            <a:ext cx="5627687" cy="5975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84811"/>
      </p:ext>
    </p:extLst>
  </p:cSld>
  <p:clrMapOvr>
    <a:masterClrMapping/>
  </p:clrMapOvr>
  <p:transition spd="slow">
    <p:randomBar dir="vert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7E97D9-AE3C-4E32-B28F-DF5F6D56840F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2EEF71-573F-4B77-8833-AFFA71BA70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22610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4EF276-A226-4A40-AE0A-CE4742D87CCE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160ED9-AEFD-4C27-B3C6-C991831B72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113260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9789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6537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3164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9887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61446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57413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31250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0374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988" y="225425"/>
            <a:ext cx="7705725" cy="863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42988" y="1304925"/>
            <a:ext cx="3776662" cy="48958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72050" y="1304925"/>
            <a:ext cx="3776663" cy="4895850"/>
          </a:xfrm>
        </p:spPr>
        <p:txBody>
          <a:bodyPr/>
          <a:lstStyle/>
          <a:p>
            <a:r>
              <a:rPr lang="en-US" smtClean="0"/>
              <a:t>Click icon to add clip art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2988" y="6308725"/>
            <a:ext cx="1838325" cy="349250"/>
          </a:xfrm>
        </p:spPr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4350" y="6308725"/>
            <a:ext cx="3636963" cy="349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43713" y="6308725"/>
            <a:ext cx="1905000" cy="349250"/>
          </a:xfrm>
        </p:spPr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7435417"/>
      </p:ext>
    </p:extLst>
  </p:cSld>
  <p:clrMapOvr>
    <a:masterClrMapping/>
  </p:clrMapOvr>
  <p:transition spd="slow">
    <p:randomBar dir="vert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1402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832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508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8AE9D9-49E0-4E27-8775-F46FB6D1DA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88315225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C2748-57BE-4377-BEFD-F1087B40FA4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7574227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CEA2D-5AC5-4C26-A2B6-2FD7C98BE95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2586686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54A45F-4FA4-49AC-AF39-3BEDEFA0F7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8377280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539DC-0A55-467E-A440-7463ED2E59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80907787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4B21C-300F-4BB2-9F6F-EBCA3FB5DD1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9321832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D62281-96CF-42EF-9EE9-672F4E9D6FD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642027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02035D-D297-4F61-B164-2E944D6CCC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7574492"/>
      </p:ext>
    </p:extLst>
  </p:cSld>
  <p:clrMapOvr>
    <a:masterClrMapping/>
  </p:clrMapOvr>
  <p:transition spd="slow">
    <p:randomBar dir="vert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DCF039-FDEF-4090-B0A6-A7D18B138C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2902110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140658-8E0C-426A-B216-58DFFC716A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04111565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4FE2B-5FE7-4F31-9CC0-B11C97F4A6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6489760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70F3B0-D478-4881-8863-669D4483632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7061487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59364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05748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972207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54475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4075" y="1196975"/>
            <a:ext cx="4054475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89924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696435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1886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E35B7B-3141-477C-B1D6-ABEB9A2968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5570790"/>
      </p:ext>
    </p:extLst>
  </p:cSld>
  <p:clrMapOvr>
    <a:masterClrMapping/>
  </p:clrMapOvr>
  <p:transition spd="slow">
    <p:randomBar dir="vert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51737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15519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85552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35977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3213" y="274638"/>
            <a:ext cx="206533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4361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76951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572525-A26D-495E-8A15-606EBC89D5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14394687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0DF8B8-CE29-410E-B7BF-0DE2194BB1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33236643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294FF7-AB14-4FFF-9E8D-11C58BB30D7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56317112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353E2-B32B-40B8-8CAE-E32915F6F8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0078083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B3CA73-D558-422D-B6B3-D6E56B58CA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855487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05A260-99F1-4154-B77D-A4384CF562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622153"/>
      </p:ext>
    </p:extLst>
  </p:cSld>
  <p:clrMapOvr>
    <a:masterClrMapping/>
  </p:clrMapOvr>
  <p:transition spd="slow">
    <p:randomBar dir="vert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6CCA5F-70F4-49D4-932D-DC409CA3F98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01862884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243858-0D7E-441A-8019-4C83D31A47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6849085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95F081-61DC-4A7C-8F85-807D68D8FD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4815215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9F3FA-0212-48AB-AB9B-0DDBDC8B32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51718384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3DBC99-93F7-4895-99A7-E52340809E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687252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EACCAD-5051-4DCD-BC76-5E3C9BB665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47857979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80091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699308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81487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600200"/>
            <a:ext cx="3740150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3150" y="1600200"/>
            <a:ext cx="374173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88918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97AEE9-9E92-4B09-BD2B-6BFF938BFF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5289567"/>
      </p:ext>
    </p:extLst>
  </p:cSld>
  <p:clrMapOvr>
    <a:masterClrMapping/>
  </p:clrMapOvr>
  <p:transition spd="slow">
    <p:randomBar dir="vert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42516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2560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46119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63535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484202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06821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2788" y="274638"/>
            <a:ext cx="2024062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74638"/>
            <a:ext cx="5919788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68273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ADEDF0-400B-4E43-947D-2BA92FD28C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874279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60E82B-0A76-43B1-A8EF-94C26B6D62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748062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AB8A7-78CB-4B0C-84ED-ECE7B5192D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6462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C5B502-AC8A-4198-B11B-1A19672CD35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9035516"/>
      </p:ext>
    </p:extLst>
  </p:cSld>
  <p:clrMapOvr>
    <a:masterClrMapping/>
  </p:clrMapOvr>
  <p:transition spd="slow">
    <p:randomBar dir="vert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52563" y="1600200"/>
            <a:ext cx="3740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5113" y="1600200"/>
            <a:ext cx="374173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76BE0E-6989-4888-8699-276E868329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73858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A3D3F7-6B9B-4252-8788-A9F7CF50D0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088289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0129A3-3973-4501-A189-6EBC7C853B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239334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63C351-CEFF-4BE5-9F7D-7AEA8846AE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721479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4AB16D-6654-4F46-9965-8B181B81D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8711347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DB52A3-B5BA-4B5E-960F-82BBC8997A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36857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55C660-B215-4D05-A567-E201E31A05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24754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8675" y="274638"/>
            <a:ext cx="1908175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52563" y="274638"/>
            <a:ext cx="55737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25AFCE-C68E-4DD9-AC55-D39E33D36D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114456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3047F7-2E11-4748-8C9C-E7432DC2974D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1C569-B9B4-484E-9F28-CEE3FAA40A2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14745964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24B39A-E939-49AA-A5C0-F0FFD61D29BE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DC4EFC-06EC-4C5A-B44A-E51A738E64C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02776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858CCD-FD1B-493B-A467-670AC41871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7685242"/>
      </p:ext>
    </p:extLst>
  </p:cSld>
  <p:clrMapOvr>
    <a:masterClrMapping/>
  </p:clrMapOvr>
  <p:transition spd="slow">
    <p:randomBar dir="vert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34404E-166D-48B5-8CEC-FA66BE4739DB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4ACA76-01BE-4FC8-B68E-0F90B0FE745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8038266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88E9F6-1AD7-469A-95A4-63BD9B000D1F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1FDE55-3785-4F76-A4A2-8213681247D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7138196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9E5F13-4D8B-4CEE-A84F-C09964363065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5F171-ED29-4D4A-BF64-AAE4B1B1464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10505437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3C6DA7-72F1-4360-96D4-25CC7017D6F0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322F57-7DF4-4A39-8DF9-4A09BA45649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26210544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458D0E-66B6-48AE-94A5-A12EB33D8395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39465-3EB1-4F6D-917D-3A0119FEAC0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9597753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9D9961-5D41-4911-A4D3-450CB0EAC306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5A4E40-5809-4CD0-A786-1BD1E0A8523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33628425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FA4251-AA8C-4F3D-A8DE-6DD005045B05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01CCB-5619-4BB1-B055-FFC45EAD090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16609178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DA9205-2F50-4C62-B5A5-C96AC58353CA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B79D7-8E33-4B88-B418-D003441138C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07647746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147552-F935-4171-950B-B7E00CCC171C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289B8-7D23-46A7-91D1-B1563B0F219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330919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5257800"/>
            <a:ext cx="7696200" cy="7842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ea typeface="微软雅黑" charset="-122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6096000"/>
            <a:ext cx="5943600" cy="45720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ea typeface="微软雅黑" charset="-122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7B2722-D4AE-41AE-8FDB-CF9A514AD0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69406102"/>
      </p:ext>
    </p:extLst>
  </p:cSld>
  <p:clrMapOvr>
    <a:masterClrMapping/>
  </p:clrMapOvr>
  <p:transition spd="slow">
    <p:randomBar dir="vert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799055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2941155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371600"/>
            <a:ext cx="3581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581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84366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8933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34970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066636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531740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5142586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09475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609600"/>
            <a:ext cx="182880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609600"/>
            <a:ext cx="53340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65068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53199085"/>
      </p:ext>
    </p:extLst>
  </p:cSld>
  <p:clrMapOvr>
    <a:masterClrMapping/>
  </p:clrMapOvr>
  <p:transition spd="slow">
    <p:randomBar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D662D-8A39-47F6-B543-E72129CE9E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4555721"/>
      </p:ext>
    </p:extLst>
  </p:cSld>
  <p:clrMapOvr>
    <a:masterClrMapping/>
  </p:clrMapOvr>
  <p:transition spd="slow">
    <p:randomBar dir="vert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62200"/>
            <a:ext cx="7772400" cy="11652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57600"/>
            <a:ext cx="6400800" cy="609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775579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10159137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371600"/>
            <a:ext cx="3581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371600"/>
            <a:ext cx="3581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1601843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621891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12018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9589134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63103726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26178790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6560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7CA855-F69C-4DF9-A63A-09ED246E03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28406321"/>
      </p:ext>
    </p:extLst>
  </p:cSld>
  <p:clrMapOvr>
    <a:masterClrMapping/>
  </p:clrMapOvr>
  <p:transition spd="slow">
    <p:randomBar dir="vert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609600"/>
            <a:ext cx="182880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609600"/>
            <a:ext cx="53340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400651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D1CF26-FA64-4E91-960C-3C75D27BFC24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D815FE-3B5C-469C-B0CD-56E8448261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02253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D86739-5B64-499A-8CD9-1181A0FDBEA0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FC7481-DD02-4202-A18C-A6E6E7F607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888680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6409A2-A273-4DA4-B2C9-8105342DE16D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D6899B-F0D5-4E91-8323-0B9099BCC2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3069054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1600200"/>
            <a:ext cx="3352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1600200"/>
            <a:ext cx="3352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EF8FBB-2D6E-405B-94B5-10DF558BBBD2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F43F9-F6DE-499D-90F2-CC39C3F2E9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12134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8B597E-4840-4E6E-8FA5-062EDEB9AE01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76638C-82BB-4D93-8BE2-50A8FCD2D4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235508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427193-2738-43C1-BB73-51CC2D44D10F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E3925C-0770-4B92-BABF-11C54B1943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66202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655FB6-9713-4C84-A2B8-058F76A51108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2592FC-3C56-4AD1-A70F-C43BA1270C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710966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B69D35-F6BD-45CC-A552-08AC8EEB145F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1108C-0177-492D-B70A-A4A666ED17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412073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AAED48-56EC-4BF0-BE90-6A3C5B7C5456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F9EC20-800F-48EB-B15D-25F3E722E9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8861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D3CA71-199A-42B2-B8D4-1380F5B826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4593496"/>
      </p:ext>
    </p:extLst>
  </p:cSld>
  <p:clrMapOvr>
    <a:masterClrMapping/>
  </p:clrMapOvr>
  <p:transition spd="slow">
    <p:randomBar dir="vert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0A4A1B-D09C-4E9D-A4A7-24ECC3B20959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32841B-CB4C-4C54-B25E-938BE224CA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762211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274638"/>
            <a:ext cx="17145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274638"/>
            <a:ext cx="49911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894C04-2F8A-468B-B61B-B8E7A5E890B5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8397AA-778E-4E1B-83D0-96C248AEE7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9132375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5EAB6C-CD52-4FCA-A488-78DD8AAE3D7B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BAE6EA-FFF3-405E-BE0B-1857373D2E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730971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85AAF5-8615-40C7-A3EB-F72A02FB8CB6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23701-2797-4995-83F2-E01E2B52B9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411963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AE8E54-0E5A-4930-8058-DC158CC87FF4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422F48-0EF3-4F2F-A54C-F78972EEEA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14021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3A2099-503C-4F08-A04F-1F4E55BA93A1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B775D6-A8FD-49BA-AF38-F033B68A71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021463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6B17AF-ADD9-4383-B961-E0C93E012B67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3AB14A-1A89-41AA-817D-138357EE62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495567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396B99-0994-4B34-8433-C64DD10DD0E5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7AE9B8-A8DA-4F37-90F2-E69065BFC8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241382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1451A1-C99A-4C03-8AA3-BC1189FDCE3E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887C77-1370-4D55-8AEC-4C7181A086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556636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96CB70-0A00-4259-938D-310305C26A16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9C5D01-CE9F-4574-ADE3-22ABFF1B026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61632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942C14-F965-4513-9AF2-3E99C0BF08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29404677"/>
      </p:ext>
    </p:extLst>
  </p:cSld>
  <p:clrMapOvr>
    <a:masterClrMapping/>
  </p:clrMapOvr>
  <p:transition spd="slow">
    <p:randomBar dir="vert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805306-5242-478D-8905-0BDA3AF5CB6B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A1ABD5-430B-4C92-AC73-411E68E7C0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974692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9B7EAA-B512-4A64-9901-540E83417A48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F83476-3A5E-432F-BD98-1194CAB516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683613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43C51-205E-436D-BF6E-B2AB6A4CB81E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024016-7B4F-477E-839E-38619F3339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481586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90950"/>
            <a:ext cx="6400800" cy="1150938"/>
          </a:xfrm>
        </p:spPr>
        <p:txBody>
          <a:bodyPr anchor="ctr"/>
          <a:lstStyle>
            <a:lvl1pPr marL="0" indent="0" algn="ctr">
              <a:buFontTx/>
              <a:buNone/>
              <a:defRPr>
                <a:latin typeface="Arial Rounded MT Bold" pitchFamily="34" charset="0"/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C701BDB-86D5-4AD0-814C-76D0233F7DC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4A4463-747F-4355-84B4-0072647D10A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644305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BB7A89-6FAF-4747-9794-3382B390027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193337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43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3F0BE4-5BE1-43A5-B5AA-04143359411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955388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A2E7C4-FA26-4ED1-841B-FBF8AEB829B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823115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B2813-0442-40CA-B9C6-5DCFDDE90F1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463532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450BCC-B785-4852-8C22-210ABF247B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598071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1343672"/>
      </p:ext>
    </p:extLst>
  </p:cSld>
  <p:clrMapOvr>
    <a:masterClrMapping/>
  </p:clrMapOvr>
  <p:transition spd="slow">
    <p:randomBar dir="vert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F2B0A2-F3C5-4BF0-A6D6-44EE5C680A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482067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61EED-56AD-4724-A885-9A37CB73FFC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6812144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EAB77F-D1F5-4EAC-A5C3-7FFAEC1B5A8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909196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6850"/>
            <a:ext cx="2057400" cy="5813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6850"/>
            <a:ext cx="6019800" cy="5813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77EAAD-3672-4112-AC26-3EDF76A065A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86792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F3594A-C857-43B5-BCF8-B3B8D89C83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23626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D4AB1B-6E3A-4075-AEEF-0618FC327A3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51752749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CF70C-0444-4192-A163-007425BCA2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3622063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1C4688-6BBC-410C-915A-3E58F6F1188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16453135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73CC9E-F6EA-4E56-ACA2-EC6F77E638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42530765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82901-013C-40D5-81FF-2EBB76D8C38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609059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4007910"/>
      </p:ext>
    </p:extLst>
  </p:cSld>
  <p:clrMapOvr>
    <a:masterClrMapping/>
  </p:clrMapOvr>
  <p:transition spd="slow">
    <p:randomBar dir="vert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C8D2F-855C-4FF5-B764-3FF909328AD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065767562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0743FA-F5D0-4846-9A7F-DC0755EA96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978161404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D1A566-B087-4AE6-80A2-7EA54056DE9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36175432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5E174-F7EB-4B42-B6B5-E93D1D9F9D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41193235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6225"/>
            <a:ext cx="2057400" cy="5849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6225"/>
            <a:ext cx="6019800" cy="5849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EABF2F-6EC7-49D8-A541-395C1CE94D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04920459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468313" y="4149725"/>
            <a:ext cx="8207375" cy="960438"/>
          </a:xfrm>
        </p:spPr>
        <p:txBody>
          <a:bodyPr/>
          <a:lstStyle>
            <a:lvl1pPr>
              <a:defRPr sz="34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noProof="0" smtClean="0"/>
          </a:p>
        </p:txBody>
      </p:sp>
      <p:sp>
        <p:nvSpPr>
          <p:cNvPr id="2052" name="Rectangle 31"/>
          <p:cNvSpPr>
            <a:spLocks noGrp="1" noChangeArrowheads="1"/>
          </p:cNvSpPr>
          <p:nvPr>
            <p:ph type="subTitle" idx="1"/>
          </p:nvPr>
        </p:nvSpPr>
        <p:spPr>
          <a:xfrm>
            <a:off x="468313" y="5110163"/>
            <a:ext cx="8207375" cy="407987"/>
          </a:xfrm>
        </p:spPr>
        <p:txBody>
          <a:bodyPr anchor="ctr"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noProof="0" smtClean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21866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1792689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274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274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07491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98756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0266560"/>
      </p:ext>
    </p:extLst>
  </p:cSld>
  <p:clrMapOvr>
    <a:masterClrMapping/>
  </p:clrMapOvr>
  <p:transition spd="slow">
    <p:randomBar dir="vert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121591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59041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8465351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9221325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96777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188913"/>
            <a:ext cx="2051050" cy="61198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188913"/>
            <a:ext cx="6003925" cy="61198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65841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5F932B-2959-4E0B-AE7C-7B07DCB3DADA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EB4B7A-41EB-4826-B261-3D41A4ADF28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3792180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2F6EFE-2FB6-4652-BF15-CC88C3B65DAA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42ED00-880E-47E2-94CB-36B5F1EA0CC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3281836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7C4BE4-B77E-4B4C-ABC2-8335DEA89E77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0EFFB1-EB06-40F9-8FCE-BC3431BC541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3297218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9A23BE-2CD0-491C-B1EE-5F9E9780CEDA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7C7A98-FBAA-4161-A57B-BC3AFBEDC87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076111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798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0013" y="1600200"/>
            <a:ext cx="3581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9216876"/>
      </p:ext>
    </p:extLst>
  </p:cSld>
  <p:clrMapOvr>
    <a:masterClrMapping/>
  </p:clrMapOvr>
  <p:transition spd="slow">
    <p:randomBar dir="vert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09F4E5-D4E5-4574-B9E6-3481E80D37E7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9EF621A-AE4B-42C4-A625-8B1BA82C280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8825984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021F95-2B9E-496A-829B-ECAC06AFB10F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3FB68C-0F99-4E68-9A20-92E47C40AC8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991463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C818FA-8907-41EC-BF4A-6054D87D5013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140C8F-8C05-4372-BD89-7DA825B67E4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9810920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1A849E-09D2-460B-9C3E-F6817A274D21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192FB6-69D3-41C3-84A2-AACE9B7EE3D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30635090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45B611-C6F1-4CEB-A3E6-F3F2E3827F67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9929A4-44E7-4F32-BB61-ABB18EE0D62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5173645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6BC910-F0A9-49DE-9214-618CAEB20E56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947425E-07CB-4344-96CA-886AE00BC22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63038858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EDEB5C-4B08-4C5D-9F6E-1EE2FFF1B35E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78080EA-D17B-490B-8196-196DE94BAB8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12034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DF8AA-8E30-464C-9E3A-478C142A5FFC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B2E4AA-28B3-4F45-86D7-6852EB7395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26208742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886309-A7C5-48F7-A195-18EE632BE674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BDFADD-490E-42DB-B247-E360296835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3415516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1D620F-70FB-4BE5-98F8-3A6100EA6318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F828B-5A25-4E97-B6D2-20EFE66113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7451781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92583974"/>
      </p:ext>
    </p:extLst>
  </p:cSld>
  <p:clrMapOvr>
    <a:masterClrMapping/>
  </p:clrMapOvr>
  <p:transition spd="slow">
    <p:randomBar dir="vert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533AAE-7004-485E-A172-C7FD5A0C0374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923BAA-09E8-40DB-9A1D-652A2F8485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1863674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DA4EB6-9750-4C5A-9D47-8965DC8396AD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E2997D-A59C-4C29-82ED-4D8619D7ADC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814572303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1965E8-A3AC-49D5-ACDF-3320986FBBE7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CD6B7-0BC3-4FC4-9047-66BA78CE18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650244106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E844BD-3974-45CD-8078-DF174BD19E52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D3B1A7-8EEB-4E7F-859E-A0735663204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911010145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416188-9C13-4109-8C66-42703E5A934F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61A59-6128-4012-9319-607AE3AF13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849476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86C03D-1025-4BEA-A8FD-874FBEC3D096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BEDCE-9F6B-4C18-BE1A-847E6C5BC3A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286345735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7BA137-84BF-4884-ADF6-08E61A998E4B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AFD846-5DA1-4F0F-9B4B-CC187863C51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48000748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65B90C-D855-4053-9679-840F297504D6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20CE2B-EA39-45BD-B07A-9EEC9FE960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439654962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572525-A26D-495E-8A15-606EBC89D58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896107232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0DF8B8-CE29-410E-B7BF-0DE2194BB15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6485145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958171"/>
      </p:ext>
    </p:extLst>
  </p:cSld>
  <p:clrMapOvr>
    <a:masterClrMapping/>
  </p:clrMapOvr>
  <p:transition spd="slow">
    <p:randomBar dir="vert"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294FF7-AB14-4FFF-9E8D-11C58BB30D7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6413295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353E2-B32B-40B8-8CAE-E32915F6F8A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51157536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B3CA73-D558-422D-B6B3-D6E56B58CAB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594141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6CCA5F-70F4-49D4-932D-DC409CA3F98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657381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243858-0D7E-441A-8019-4C83D31A473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6047948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95F081-61DC-4A7C-8F85-807D68D8FD1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603535951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9F3FA-0212-48AB-AB9B-0DDBDC8B320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8329357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3DBC99-93F7-4895-99A7-E52340809E1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09018039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EACCAD-5051-4DCD-BC76-5E3C9BB6657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23669139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7EB7B-6A25-48CD-AD9F-24B739EECF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39393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3588905"/>
      </p:ext>
    </p:extLst>
  </p:cSld>
  <p:clrMapOvr>
    <a:masterClrMapping/>
  </p:clrMapOvr>
  <p:transition spd="slow">
    <p:randomBar dir="vert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6745570"/>
      </p:ext>
    </p:extLst>
  </p:cSld>
  <p:clrMapOvr>
    <a:masterClrMapping/>
  </p:clrMapOvr>
  <p:transition spd="slow">
    <p:randomBar dir="vert"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C5B35F-9303-4A51-9A61-5ED1E4B1EC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3002812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2A9852-ADDF-4223-BB2B-5E7D41D32A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993974188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4D1D46-3A58-4C95-995D-C729823EDB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73534137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6DA9E5-B7E4-4CCB-9895-CFBCFBB4BDA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31833000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ED60E8-0D32-4AFF-9B37-3FB4559CEB3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12137695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E8197-4DB8-43AC-A3C4-2F8B04ADBC9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8165450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DA6C2D-E618-4809-AA7D-C0AC4C0DF4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38660117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6A721E-EC75-4C53-8822-E045E5B23C9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21165583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49691-C32C-40B8-B853-623DF39B86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82001919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939FC9-3D92-44CC-A36A-275D3C5055B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257217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00152720"/>
      </p:ext>
    </p:extLst>
  </p:cSld>
  <p:clrMapOvr>
    <a:masterClrMapping/>
  </p:clrMapOvr>
  <p:transition spd="slow">
    <p:randomBar dir="vert"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E7C68-CB16-4FCC-B762-47A3E2B6BC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802996201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DCBE5F-F871-4659-B0D5-5C3C107D54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07905030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5A0735-6AC0-4B9A-8069-8C3FC87EE0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47999908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BF521D-D17D-4862-9585-8DE2E1BF01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806071076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D69AF7-A414-442E-8E01-22B8D5C8AF6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404515620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3442D-528A-4D84-9E23-49D836021B6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7403921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5C71BB-5BF0-4420-A0EB-43378BEBAA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8624299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08E01-D2E9-4AAF-AC23-2B13B81B68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412055650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E32B30-6262-43D1-B25D-EAB5A131B5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13830734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869C41-5F29-461B-BE62-EA7387C4D8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0632801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4411150"/>
      </p:ext>
    </p:extLst>
  </p:cSld>
  <p:clrMapOvr>
    <a:masterClrMapping/>
  </p:clrMapOvr>
  <p:transition spd="slow">
    <p:randomBar dir="vert"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0A9171-E0B4-4BA0-A9F2-D173901FE7E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87763267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0BC326-B36D-4D3F-915B-C7D87DDEB063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024103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EAF809-6D3A-49D2-AB13-4ED8154926F2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345432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E346B1-B1DB-4D3C-8ADC-C1BEF59BE6B6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422199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C3A055-AEB2-40E9-9E8E-B9D1EE3A0AB0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5333714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135388-59E9-4056-AA0E-84A8A88CB392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991913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0A8FBB-63FC-4CB1-80A0-DDD65C4754F1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5548322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85C64D-198E-4565-9EA3-0BE16EF7397D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7579431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1285FD-00E0-4E6B-A9B8-1833149CDDB7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086547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D36FC8-977C-4250-AC40-077ADC887033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5526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0378436"/>
      </p:ext>
    </p:extLst>
  </p:cSld>
  <p:clrMapOvr>
    <a:masterClrMapping/>
  </p:clrMapOvr>
  <p:transition spd="slow">
    <p:randomBar dir="vert"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A94F5-2269-4FED-9A37-1139D35248D5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4254628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130F35-A44C-4B54-8B73-9B9DE52B6DB0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879368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C7505E-811C-4921-BB81-E35D55E6F5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712239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23B11F-CC20-4FFA-870B-944A4BCAFE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475549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7CCCA3-C112-47AA-84D6-7710161D6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008956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7FBEC-3689-4A0F-89A6-DD085DAA4A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46806706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33AB92-10CE-48FF-B6BC-34B7045399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323935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09304-A95A-437C-BB3D-ED588B2720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1679114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351F44-59B6-44BC-94FF-A55959D804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5896365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8AA09E-BD9E-41CA-9B09-9893E19664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180292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274638"/>
            <a:ext cx="182721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7800" y="274638"/>
            <a:ext cx="53340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4418828"/>
      </p:ext>
    </p:extLst>
  </p:cSld>
  <p:clrMapOvr>
    <a:masterClrMapping/>
  </p:clrMapOvr>
  <p:transition spd="slow">
    <p:randomBar dir="vert"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E3B3C2-B9DA-41C1-B98B-58B2E6C779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1185650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4DD3EE-E41C-4346-B59E-2F8C6FA49C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9627356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5ADD6C-DCF5-4F6A-80B8-923E1667DA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4691189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0" y="0"/>
            <a:chExt cx="4308" cy="2120"/>
          </a:xfrm>
        </p:grpSpPr>
        <p:sp>
          <p:nvSpPr>
            <p:cNvPr id="7172" name="未知"/>
            <p:cNvSpPr>
              <a:spLocks/>
            </p:cNvSpPr>
            <p:nvPr/>
          </p:nvSpPr>
          <p:spPr bwMode="auto">
            <a:xfrm>
              <a:off x="79" y="94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3" name="未知"/>
            <p:cNvSpPr>
              <a:spLocks/>
            </p:cNvSpPr>
            <p:nvPr/>
          </p:nvSpPr>
          <p:spPr bwMode="auto">
            <a:xfrm>
              <a:off x="39" y="279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4" name="未知"/>
            <p:cNvSpPr>
              <a:spLocks/>
            </p:cNvSpPr>
            <p:nvPr/>
          </p:nvSpPr>
          <p:spPr bwMode="auto">
            <a:xfrm>
              <a:off x="346" y="402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5" name="未知"/>
            <p:cNvSpPr>
              <a:spLocks/>
            </p:cNvSpPr>
            <p:nvPr/>
          </p:nvSpPr>
          <p:spPr bwMode="auto">
            <a:xfrm>
              <a:off x="1128" y="458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6" name="未知"/>
            <p:cNvSpPr>
              <a:spLocks/>
            </p:cNvSpPr>
            <p:nvPr/>
          </p:nvSpPr>
          <p:spPr bwMode="auto">
            <a:xfrm>
              <a:off x="654" y="842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7" name="未知"/>
            <p:cNvSpPr>
              <a:spLocks/>
            </p:cNvSpPr>
            <p:nvPr/>
          </p:nvSpPr>
          <p:spPr bwMode="auto">
            <a:xfrm>
              <a:off x="784" y="906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" name="未知"/>
            <p:cNvSpPr>
              <a:spLocks/>
            </p:cNvSpPr>
            <p:nvPr/>
          </p:nvSpPr>
          <p:spPr bwMode="auto">
            <a:xfrm>
              <a:off x="889" y="932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9" name="未知"/>
            <p:cNvSpPr>
              <a:spLocks/>
            </p:cNvSpPr>
            <p:nvPr/>
          </p:nvSpPr>
          <p:spPr bwMode="auto">
            <a:xfrm>
              <a:off x="945" y="935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未知"/>
            <p:cNvSpPr>
              <a:spLocks/>
            </p:cNvSpPr>
            <p:nvPr/>
          </p:nvSpPr>
          <p:spPr bwMode="auto">
            <a:xfrm>
              <a:off x="762" y="89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未知"/>
            <p:cNvSpPr>
              <a:spLocks/>
            </p:cNvSpPr>
            <p:nvPr/>
          </p:nvSpPr>
          <p:spPr bwMode="auto">
            <a:xfrm>
              <a:off x="842" y="48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未知"/>
            <p:cNvSpPr>
              <a:spLocks/>
            </p:cNvSpPr>
            <p:nvPr/>
          </p:nvSpPr>
          <p:spPr bwMode="auto">
            <a:xfrm>
              <a:off x="1047" y="118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3" name="未知"/>
            <p:cNvSpPr>
              <a:spLocks/>
            </p:cNvSpPr>
            <p:nvPr/>
          </p:nvSpPr>
          <p:spPr bwMode="auto">
            <a:xfrm>
              <a:off x="1045" y="36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4" name="未知"/>
            <p:cNvSpPr>
              <a:spLocks/>
            </p:cNvSpPr>
            <p:nvPr/>
          </p:nvSpPr>
          <p:spPr bwMode="auto">
            <a:xfrm>
              <a:off x="961" y="106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5" name="未知"/>
            <p:cNvSpPr>
              <a:spLocks/>
            </p:cNvSpPr>
            <p:nvPr/>
          </p:nvSpPr>
          <p:spPr bwMode="auto">
            <a:xfrm>
              <a:off x="1029" y="114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6" name="未知"/>
            <p:cNvSpPr>
              <a:spLocks/>
            </p:cNvSpPr>
            <p:nvPr/>
          </p:nvSpPr>
          <p:spPr bwMode="auto">
            <a:xfrm>
              <a:off x="1000" y="78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未知"/>
            <p:cNvSpPr>
              <a:spLocks/>
            </p:cNvSpPr>
            <p:nvPr/>
          </p:nvSpPr>
          <p:spPr bwMode="auto">
            <a:xfrm>
              <a:off x="973" y="46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" name="未知"/>
            <p:cNvSpPr>
              <a:spLocks/>
            </p:cNvSpPr>
            <p:nvPr/>
          </p:nvSpPr>
          <p:spPr bwMode="auto">
            <a:xfrm>
              <a:off x="1087" y="49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9" name="未知"/>
            <p:cNvSpPr>
              <a:spLocks/>
            </p:cNvSpPr>
            <p:nvPr/>
          </p:nvSpPr>
          <p:spPr bwMode="auto">
            <a:xfrm>
              <a:off x="0" y="294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未知"/>
            <p:cNvSpPr>
              <a:spLocks/>
            </p:cNvSpPr>
            <p:nvPr/>
          </p:nvSpPr>
          <p:spPr bwMode="auto">
            <a:xfrm>
              <a:off x="757" y="805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1" name="未知"/>
            <p:cNvSpPr>
              <a:spLocks/>
            </p:cNvSpPr>
            <p:nvPr/>
          </p:nvSpPr>
          <p:spPr bwMode="auto">
            <a:xfrm>
              <a:off x="760" y="830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未知"/>
            <p:cNvSpPr>
              <a:spLocks/>
            </p:cNvSpPr>
            <p:nvPr/>
          </p:nvSpPr>
          <p:spPr bwMode="auto">
            <a:xfrm>
              <a:off x="964" y="962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3" name="未知"/>
            <p:cNvSpPr>
              <a:spLocks/>
            </p:cNvSpPr>
            <p:nvPr/>
          </p:nvSpPr>
          <p:spPr bwMode="auto">
            <a:xfrm>
              <a:off x="1088" y="478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4" name="未知"/>
            <p:cNvSpPr>
              <a:spLocks/>
            </p:cNvSpPr>
            <p:nvPr/>
          </p:nvSpPr>
          <p:spPr bwMode="auto">
            <a:xfrm>
              <a:off x="988" y="27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5" name="未知"/>
            <p:cNvSpPr>
              <a:spLocks/>
            </p:cNvSpPr>
            <p:nvPr/>
          </p:nvSpPr>
          <p:spPr bwMode="auto">
            <a:xfrm>
              <a:off x="1053" y="94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6" name="未知"/>
            <p:cNvSpPr>
              <a:spLocks/>
            </p:cNvSpPr>
            <p:nvPr/>
          </p:nvSpPr>
          <p:spPr bwMode="auto">
            <a:xfrm>
              <a:off x="1116" y="202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7" name="未知"/>
            <p:cNvSpPr>
              <a:spLocks/>
            </p:cNvSpPr>
            <p:nvPr/>
          </p:nvSpPr>
          <p:spPr bwMode="auto">
            <a:xfrm>
              <a:off x="1132" y="0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8" name="未知"/>
            <p:cNvSpPr>
              <a:spLocks/>
            </p:cNvSpPr>
            <p:nvPr/>
          </p:nvSpPr>
          <p:spPr bwMode="auto">
            <a:xfrm>
              <a:off x="1345" y="184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9" name="未知"/>
            <p:cNvSpPr>
              <a:spLocks/>
            </p:cNvSpPr>
            <p:nvPr/>
          </p:nvSpPr>
          <p:spPr bwMode="auto">
            <a:xfrm>
              <a:off x="1628" y="250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0" name="未知"/>
            <p:cNvSpPr>
              <a:spLocks/>
            </p:cNvSpPr>
            <p:nvPr/>
          </p:nvSpPr>
          <p:spPr bwMode="auto">
            <a:xfrm>
              <a:off x="1729" y="87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1" name="未知"/>
            <p:cNvSpPr>
              <a:spLocks/>
            </p:cNvSpPr>
            <p:nvPr/>
          </p:nvSpPr>
          <p:spPr bwMode="auto">
            <a:xfrm>
              <a:off x="1998" y="55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2" name="未知"/>
            <p:cNvSpPr>
              <a:spLocks/>
            </p:cNvSpPr>
            <p:nvPr/>
          </p:nvSpPr>
          <p:spPr bwMode="auto">
            <a:xfrm>
              <a:off x="2095" y="88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3" name="未知"/>
            <p:cNvSpPr>
              <a:spLocks/>
            </p:cNvSpPr>
            <p:nvPr/>
          </p:nvSpPr>
          <p:spPr bwMode="auto">
            <a:xfrm>
              <a:off x="1803" y="360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4" name="未知"/>
            <p:cNvSpPr>
              <a:spLocks/>
            </p:cNvSpPr>
            <p:nvPr/>
          </p:nvSpPr>
          <p:spPr bwMode="auto">
            <a:xfrm>
              <a:off x="1749" y="408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5" name="未知"/>
            <p:cNvSpPr>
              <a:spLocks/>
            </p:cNvSpPr>
            <p:nvPr/>
          </p:nvSpPr>
          <p:spPr bwMode="auto">
            <a:xfrm>
              <a:off x="3435" y="1551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6" name="未知"/>
            <p:cNvSpPr>
              <a:spLocks/>
            </p:cNvSpPr>
            <p:nvPr/>
          </p:nvSpPr>
          <p:spPr bwMode="auto">
            <a:xfrm>
              <a:off x="3582" y="1290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7" name="未知"/>
            <p:cNvSpPr>
              <a:spLocks/>
            </p:cNvSpPr>
            <p:nvPr/>
          </p:nvSpPr>
          <p:spPr bwMode="auto">
            <a:xfrm>
              <a:off x="3591" y="1292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8" name="未知"/>
            <p:cNvSpPr>
              <a:spLocks/>
            </p:cNvSpPr>
            <p:nvPr/>
          </p:nvSpPr>
          <p:spPr bwMode="auto">
            <a:xfrm>
              <a:off x="3821" y="2062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9" name="未知"/>
            <p:cNvSpPr>
              <a:spLocks/>
            </p:cNvSpPr>
            <p:nvPr/>
          </p:nvSpPr>
          <p:spPr bwMode="auto">
            <a:xfrm>
              <a:off x="3957" y="1972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10" name="未知"/>
            <p:cNvSpPr>
              <a:spLocks/>
            </p:cNvSpPr>
            <p:nvPr/>
          </p:nvSpPr>
          <p:spPr bwMode="auto">
            <a:xfrm>
              <a:off x="4127" y="1922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11" name="未知"/>
            <p:cNvSpPr>
              <a:spLocks/>
            </p:cNvSpPr>
            <p:nvPr/>
          </p:nvSpPr>
          <p:spPr bwMode="auto">
            <a:xfrm>
              <a:off x="4182" y="1881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12" name="未知"/>
            <p:cNvSpPr>
              <a:spLocks/>
            </p:cNvSpPr>
            <p:nvPr/>
          </p:nvSpPr>
          <p:spPr bwMode="auto">
            <a:xfrm>
              <a:off x="2459" y="1395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未知"/>
            <p:cNvSpPr>
              <a:spLocks/>
            </p:cNvSpPr>
            <p:nvPr/>
          </p:nvSpPr>
          <p:spPr bwMode="auto">
            <a:xfrm>
              <a:off x="2991" y="1083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14" name="未知"/>
            <p:cNvSpPr>
              <a:spLocks/>
            </p:cNvSpPr>
            <p:nvPr/>
          </p:nvSpPr>
          <p:spPr bwMode="auto">
            <a:xfrm>
              <a:off x="3324" y="1149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未知"/>
            <p:cNvSpPr>
              <a:spLocks/>
            </p:cNvSpPr>
            <p:nvPr/>
          </p:nvSpPr>
          <p:spPr bwMode="auto">
            <a:xfrm>
              <a:off x="3230" y="1092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未知"/>
            <p:cNvSpPr>
              <a:spLocks/>
            </p:cNvSpPr>
            <p:nvPr/>
          </p:nvSpPr>
          <p:spPr bwMode="auto">
            <a:xfrm>
              <a:off x="3279" y="1202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未知"/>
            <p:cNvSpPr>
              <a:spLocks/>
            </p:cNvSpPr>
            <p:nvPr/>
          </p:nvSpPr>
          <p:spPr bwMode="auto">
            <a:xfrm>
              <a:off x="3324" y="1339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18" name="未知"/>
            <p:cNvSpPr>
              <a:spLocks/>
            </p:cNvSpPr>
            <p:nvPr/>
          </p:nvSpPr>
          <p:spPr bwMode="auto">
            <a:xfrm>
              <a:off x="3428" y="1244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未知"/>
            <p:cNvSpPr>
              <a:spLocks/>
            </p:cNvSpPr>
            <p:nvPr/>
          </p:nvSpPr>
          <p:spPr bwMode="auto">
            <a:xfrm>
              <a:off x="3400" y="826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0" name="未知"/>
            <p:cNvSpPr>
              <a:spLocks/>
            </p:cNvSpPr>
            <p:nvPr/>
          </p:nvSpPr>
          <p:spPr bwMode="auto">
            <a:xfrm>
              <a:off x="3414" y="945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未知"/>
            <p:cNvSpPr>
              <a:spLocks/>
            </p:cNvSpPr>
            <p:nvPr/>
          </p:nvSpPr>
          <p:spPr bwMode="auto">
            <a:xfrm>
              <a:off x="3457" y="1101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未知"/>
            <p:cNvSpPr>
              <a:spLocks/>
            </p:cNvSpPr>
            <p:nvPr/>
          </p:nvSpPr>
          <p:spPr bwMode="auto">
            <a:xfrm>
              <a:off x="3533" y="1242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未知"/>
            <p:cNvSpPr>
              <a:spLocks/>
            </p:cNvSpPr>
            <p:nvPr/>
          </p:nvSpPr>
          <p:spPr bwMode="auto">
            <a:xfrm>
              <a:off x="3517" y="1324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未知"/>
            <p:cNvSpPr>
              <a:spLocks/>
            </p:cNvSpPr>
            <p:nvPr/>
          </p:nvSpPr>
          <p:spPr bwMode="auto">
            <a:xfrm>
              <a:off x="3544" y="1314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未知"/>
            <p:cNvSpPr>
              <a:spLocks/>
            </p:cNvSpPr>
            <p:nvPr/>
          </p:nvSpPr>
          <p:spPr bwMode="auto">
            <a:xfrm>
              <a:off x="3613" y="1384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未知"/>
            <p:cNvSpPr>
              <a:spLocks/>
            </p:cNvSpPr>
            <p:nvPr/>
          </p:nvSpPr>
          <p:spPr bwMode="auto">
            <a:xfrm>
              <a:off x="3880" y="1342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未知"/>
            <p:cNvSpPr>
              <a:spLocks/>
            </p:cNvSpPr>
            <p:nvPr/>
          </p:nvSpPr>
          <p:spPr bwMode="auto">
            <a:xfrm>
              <a:off x="3483" y="1401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未知"/>
            <p:cNvSpPr>
              <a:spLocks/>
            </p:cNvSpPr>
            <p:nvPr/>
          </p:nvSpPr>
          <p:spPr bwMode="auto">
            <a:xfrm>
              <a:off x="3434" y="1420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29" name="未知"/>
            <p:cNvSpPr>
              <a:spLocks/>
            </p:cNvSpPr>
            <p:nvPr/>
          </p:nvSpPr>
          <p:spPr bwMode="auto">
            <a:xfrm>
              <a:off x="3413" y="1391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未知"/>
            <p:cNvSpPr>
              <a:spLocks/>
            </p:cNvSpPr>
            <p:nvPr/>
          </p:nvSpPr>
          <p:spPr bwMode="auto">
            <a:xfrm>
              <a:off x="3447" y="1402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未知"/>
            <p:cNvSpPr>
              <a:spLocks/>
            </p:cNvSpPr>
            <p:nvPr/>
          </p:nvSpPr>
          <p:spPr bwMode="auto">
            <a:xfrm>
              <a:off x="3398" y="1070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未知"/>
            <p:cNvSpPr>
              <a:spLocks/>
            </p:cNvSpPr>
            <p:nvPr/>
          </p:nvSpPr>
          <p:spPr bwMode="auto">
            <a:xfrm>
              <a:off x="3449" y="1061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未知"/>
            <p:cNvSpPr>
              <a:spLocks/>
            </p:cNvSpPr>
            <p:nvPr/>
          </p:nvSpPr>
          <p:spPr bwMode="auto">
            <a:xfrm>
              <a:off x="3471" y="1044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未知"/>
            <p:cNvSpPr>
              <a:spLocks/>
            </p:cNvSpPr>
            <p:nvPr/>
          </p:nvSpPr>
          <p:spPr bwMode="auto">
            <a:xfrm>
              <a:off x="3481" y="1056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未知"/>
            <p:cNvSpPr>
              <a:spLocks/>
            </p:cNvSpPr>
            <p:nvPr/>
          </p:nvSpPr>
          <p:spPr bwMode="auto">
            <a:xfrm>
              <a:off x="3212" y="1125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未知"/>
            <p:cNvSpPr>
              <a:spLocks/>
            </p:cNvSpPr>
            <p:nvPr/>
          </p:nvSpPr>
          <p:spPr bwMode="auto">
            <a:xfrm>
              <a:off x="3202" y="1102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未知"/>
            <p:cNvSpPr>
              <a:spLocks/>
            </p:cNvSpPr>
            <p:nvPr/>
          </p:nvSpPr>
          <p:spPr bwMode="auto">
            <a:xfrm>
              <a:off x="3198" y="1084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8" name="未知"/>
            <p:cNvSpPr>
              <a:spLocks/>
            </p:cNvSpPr>
            <p:nvPr/>
          </p:nvSpPr>
          <p:spPr bwMode="auto">
            <a:xfrm>
              <a:off x="3186" y="1044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9" name="未知"/>
            <p:cNvSpPr>
              <a:spLocks/>
            </p:cNvSpPr>
            <p:nvPr/>
          </p:nvSpPr>
          <p:spPr bwMode="auto">
            <a:xfrm>
              <a:off x="3188" y="1069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40" name="未知"/>
            <p:cNvSpPr>
              <a:spLocks/>
            </p:cNvSpPr>
            <p:nvPr/>
          </p:nvSpPr>
          <p:spPr bwMode="auto">
            <a:xfrm>
              <a:off x="4024" y="1692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41" name="未知"/>
            <p:cNvSpPr>
              <a:spLocks/>
            </p:cNvSpPr>
            <p:nvPr/>
          </p:nvSpPr>
          <p:spPr bwMode="auto">
            <a:xfrm>
              <a:off x="4255" y="1643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42" name="未知"/>
            <p:cNvSpPr>
              <a:spLocks/>
            </p:cNvSpPr>
            <p:nvPr/>
          </p:nvSpPr>
          <p:spPr bwMode="auto">
            <a:xfrm>
              <a:off x="4095" y="1618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43" name="未知"/>
            <p:cNvSpPr>
              <a:spLocks/>
            </p:cNvSpPr>
            <p:nvPr/>
          </p:nvSpPr>
          <p:spPr bwMode="auto">
            <a:xfrm>
              <a:off x="4087" y="1596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44" name="未知"/>
            <p:cNvSpPr>
              <a:spLocks/>
            </p:cNvSpPr>
            <p:nvPr/>
          </p:nvSpPr>
          <p:spPr bwMode="auto">
            <a:xfrm>
              <a:off x="3934" y="1402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45" name="未知"/>
            <p:cNvSpPr>
              <a:spLocks/>
            </p:cNvSpPr>
            <p:nvPr/>
          </p:nvSpPr>
          <p:spPr bwMode="auto">
            <a:xfrm>
              <a:off x="3968" y="1445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46" name="未知"/>
            <p:cNvSpPr>
              <a:spLocks/>
            </p:cNvSpPr>
            <p:nvPr/>
          </p:nvSpPr>
          <p:spPr bwMode="auto">
            <a:xfrm>
              <a:off x="3995" y="1508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47" name="未知"/>
            <p:cNvSpPr>
              <a:spLocks/>
            </p:cNvSpPr>
            <p:nvPr/>
          </p:nvSpPr>
          <p:spPr bwMode="auto">
            <a:xfrm>
              <a:off x="4029" y="1498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48" name="未知"/>
            <p:cNvSpPr>
              <a:spLocks/>
            </p:cNvSpPr>
            <p:nvPr/>
          </p:nvSpPr>
          <p:spPr bwMode="auto">
            <a:xfrm>
              <a:off x="4019" y="1462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49" name="未知"/>
            <p:cNvSpPr>
              <a:spLocks/>
            </p:cNvSpPr>
            <p:nvPr/>
          </p:nvSpPr>
          <p:spPr bwMode="auto">
            <a:xfrm>
              <a:off x="3993" y="1437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50" name="未知"/>
            <p:cNvSpPr>
              <a:spLocks/>
            </p:cNvSpPr>
            <p:nvPr/>
          </p:nvSpPr>
          <p:spPr bwMode="auto">
            <a:xfrm>
              <a:off x="3961" y="1421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51" name="未知"/>
            <p:cNvSpPr>
              <a:spLocks/>
            </p:cNvSpPr>
            <p:nvPr/>
          </p:nvSpPr>
          <p:spPr bwMode="auto">
            <a:xfrm>
              <a:off x="4001" y="1474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52" name="未知"/>
            <p:cNvSpPr>
              <a:spLocks/>
            </p:cNvSpPr>
            <p:nvPr/>
          </p:nvSpPr>
          <p:spPr bwMode="auto">
            <a:xfrm>
              <a:off x="2391" y="100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53" name="未知"/>
            <p:cNvSpPr>
              <a:spLocks/>
            </p:cNvSpPr>
            <p:nvPr/>
          </p:nvSpPr>
          <p:spPr bwMode="auto">
            <a:xfrm>
              <a:off x="2475" y="204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54" name="未知"/>
            <p:cNvSpPr>
              <a:spLocks/>
            </p:cNvSpPr>
            <p:nvPr/>
          </p:nvSpPr>
          <p:spPr bwMode="auto">
            <a:xfrm>
              <a:off x="2680" y="48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55" name="未知"/>
            <p:cNvSpPr>
              <a:spLocks/>
            </p:cNvSpPr>
            <p:nvPr/>
          </p:nvSpPr>
          <p:spPr bwMode="auto">
            <a:xfrm>
              <a:off x="2710" y="61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56" name="未知"/>
            <p:cNvSpPr>
              <a:spLocks/>
            </p:cNvSpPr>
            <p:nvPr/>
          </p:nvSpPr>
          <p:spPr bwMode="auto">
            <a:xfrm>
              <a:off x="2764" y="64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57" name="未知"/>
            <p:cNvSpPr>
              <a:spLocks/>
            </p:cNvSpPr>
            <p:nvPr/>
          </p:nvSpPr>
          <p:spPr bwMode="auto">
            <a:xfrm>
              <a:off x="3113" y="91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58" name="未知"/>
            <p:cNvSpPr>
              <a:spLocks/>
            </p:cNvSpPr>
            <p:nvPr/>
          </p:nvSpPr>
          <p:spPr bwMode="auto">
            <a:xfrm>
              <a:off x="3203" y="90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59" name="未知"/>
            <p:cNvSpPr>
              <a:spLocks/>
            </p:cNvSpPr>
            <p:nvPr/>
          </p:nvSpPr>
          <p:spPr bwMode="auto">
            <a:xfrm>
              <a:off x="3182" y="119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60" name="未知"/>
            <p:cNvSpPr>
              <a:spLocks/>
            </p:cNvSpPr>
            <p:nvPr/>
          </p:nvSpPr>
          <p:spPr bwMode="auto">
            <a:xfrm>
              <a:off x="3434" y="343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61" name="未知"/>
            <p:cNvSpPr>
              <a:spLocks/>
            </p:cNvSpPr>
            <p:nvPr/>
          </p:nvSpPr>
          <p:spPr bwMode="auto">
            <a:xfrm>
              <a:off x="3495" y="461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62" name="未知"/>
            <p:cNvSpPr>
              <a:spLocks/>
            </p:cNvSpPr>
            <p:nvPr/>
          </p:nvSpPr>
          <p:spPr bwMode="auto">
            <a:xfrm>
              <a:off x="3459" y="541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63" name="未知"/>
            <p:cNvSpPr>
              <a:spLocks/>
            </p:cNvSpPr>
            <p:nvPr/>
          </p:nvSpPr>
          <p:spPr bwMode="auto">
            <a:xfrm>
              <a:off x="2398" y="37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64" name="未知"/>
            <p:cNvSpPr>
              <a:spLocks/>
            </p:cNvSpPr>
            <p:nvPr/>
          </p:nvSpPr>
          <p:spPr bwMode="auto">
            <a:xfrm>
              <a:off x="2291" y="46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65" name="未知"/>
            <p:cNvSpPr>
              <a:spLocks/>
            </p:cNvSpPr>
            <p:nvPr/>
          </p:nvSpPr>
          <p:spPr bwMode="auto">
            <a:xfrm>
              <a:off x="2315" y="45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66" name="未知"/>
            <p:cNvSpPr>
              <a:spLocks/>
            </p:cNvSpPr>
            <p:nvPr/>
          </p:nvSpPr>
          <p:spPr bwMode="auto">
            <a:xfrm>
              <a:off x="2376" y="36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67" name="未知"/>
            <p:cNvSpPr>
              <a:spLocks/>
            </p:cNvSpPr>
            <p:nvPr/>
          </p:nvSpPr>
          <p:spPr bwMode="auto">
            <a:xfrm>
              <a:off x="2358" y="54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68" name="未知"/>
            <p:cNvSpPr>
              <a:spLocks/>
            </p:cNvSpPr>
            <p:nvPr/>
          </p:nvSpPr>
          <p:spPr bwMode="auto">
            <a:xfrm>
              <a:off x="3498" y="70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69" name="未知"/>
            <p:cNvSpPr>
              <a:spLocks/>
            </p:cNvSpPr>
            <p:nvPr/>
          </p:nvSpPr>
          <p:spPr bwMode="auto">
            <a:xfrm>
              <a:off x="2614" y="1522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0" name="未知"/>
            <p:cNvSpPr>
              <a:spLocks/>
            </p:cNvSpPr>
            <p:nvPr/>
          </p:nvSpPr>
          <p:spPr bwMode="auto">
            <a:xfrm>
              <a:off x="2654" y="1515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1" name="未知"/>
            <p:cNvSpPr>
              <a:spLocks/>
            </p:cNvSpPr>
            <p:nvPr/>
          </p:nvSpPr>
          <p:spPr bwMode="auto">
            <a:xfrm>
              <a:off x="2587" y="1361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2" name="未知"/>
            <p:cNvSpPr>
              <a:spLocks/>
            </p:cNvSpPr>
            <p:nvPr/>
          </p:nvSpPr>
          <p:spPr bwMode="auto">
            <a:xfrm>
              <a:off x="2647" y="128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" name="未知"/>
            <p:cNvSpPr>
              <a:spLocks/>
            </p:cNvSpPr>
            <p:nvPr/>
          </p:nvSpPr>
          <p:spPr bwMode="auto">
            <a:xfrm>
              <a:off x="2623" y="1287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" name="未知"/>
            <p:cNvSpPr>
              <a:spLocks/>
            </p:cNvSpPr>
            <p:nvPr/>
          </p:nvSpPr>
          <p:spPr bwMode="auto">
            <a:xfrm>
              <a:off x="2612" y="130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" name="未知"/>
            <p:cNvSpPr>
              <a:spLocks/>
            </p:cNvSpPr>
            <p:nvPr/>
          </p:nvSpPr>
          <p:spPr bwMode="auto">
            <a:xfrm>
              <a:off x="2587" y="1343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" name="未知"/>
            <p:cNvSpPr>
              <a:spLocks/>
            </p:cNvSpPr>
            <p:nvPr/>
          </p:nvSpPr>
          <p:spPr bwMode="auto">
            <a:xfrm>
              <a:off x="2606" y="133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7" name="未知"/>
            <p:cNvSpPr>
              <a:spLocks/>
            </p:cNvSpPr>
            <p:nvPr/>
          </p:nvSpPr>
          <p:spPr bwMode="auto">
            <a:xfrm>
              <a:off x="1873" y="342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" name="未知"/>
            <p:cNvSpPr>
              <a:spLocks/>
            </p:cNvSpPr>
            <p:nvPr/>
          </p:nvSpPr>
          <p:spPr bwMode="auto">
            <a:xfrm>
              <a:off x="1812" y="308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" name="未知"/>
            <p:cNvSpPr>
              <a:spLocks/>
            </p:cNvSpPr>
            <p:nvPr/>
          </p:nvSpPr>
          <p:spPr bwMode="auto">
            <a:xfrm>
              <a:off x="1574" y="91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2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7961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280" name="Picture 112" descr="artplus_nature_naturalcity42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81" name="Picture 113" descr="artplus_nature_naturalcity42_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6425" y="3352800"/>
            <a:ext cx="16541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82" name="Picture 114" descr="artplus_nature_naturalcity42_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895600"/>
            <a:ext cx="1112838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83" name="Picture 115" descr="artplus_nature_naturalcity42_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4275" y="4594225"/>
            <a:ext cx="4911725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84" name="Rectangle 116"/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noProof="0" smtClean="0"/>
          </a:p>
        </p:txBody>
      </p:sp>
      <p:sp>
        <p:nvSpPr>
          <p:cNvPr id="7285" name="Rectangle 117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noProof="0" smtClean="0"/>
          </a:p>
        </p:txBody>
      </p:sp>
      <p:pic>
        <p:nvPicPr>
          <p:cNvPr id="7286" name="Picture 118" descr="artplus_nature_naturalcity42_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87" name="Picture 119" descr="artplus_nature_naturalcity42_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88" name="Picture 120" descr="artplus_nature_naturalcity42_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37743E-6 L -0.21076 0.04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28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0200" y="24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93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3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nimBg="1"/>
      <p:bldP spid="7284" grpId="0" autoUpdateAnimBg="0"/>
      <p:bldP spid="7285" grpId="0" build="p" autoUpdateAnimBg="0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72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3243881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54497613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838513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970319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260899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71154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0"/>
            <a:ext cx="9159875" cy="6870700"/>
            <a:chOff x="0" y="0"/>
            <a:chExt cx="5770" cy="4328"/>
          </a:xfrm>
        </p:grpSpPr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0" y="4186"/>
              <a:ext cx="5089" cy="14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5089" cy="12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7" name="Rectangle 5"/>
            <p:cNvSpPr>
              <a:spLocks noChangeArrowheads="1"/>
            </p:cNvSpPr>
            <p:nvPr/>
          </p:nvSpPr>
          <p:spPr bwMode="auto">
            <a:xfrm>
              <a:off x="5010" y="0"/>
              <a:ext cx="758" cy="43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84706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8470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3078" name="Group 6"/>
            <p:cNvGrpSpPr>
              <a:grpSpLocks/>
            </p:cNvGrpSpPr>
            <p:nvPr/>
          </p:nvGrpSpPr>
          <p:grpSpPr bwMode="auto">
            <a:xfrm>
              <a:off x="4944" y="1"/>
              <a:ext cx="816" cy="3974"/>
              <a:chOff x="0" y="0"/>
              <a:chExt cx="816" cy="3974"/>
            </a:xfrm>
          </p:grpSpPr>
          <p:grpSp>
            <p:nvGrpSpPr>
              <p:cNvPr id="3079" name="Group 7"/>
              <p:cNvGrpSpPr>
                <a:grpSpLocks/>
              </p:cNvGrpSpPr>
              <p:nvPr userDrawn="1"/>
            </p:nvGrpSpPr>
            <p:grpSpPr bwMode="auto">
              <a:xfrm>
                <a:off x="336" y="0"/>
                <a:ext cx="480" cy="1430"/>
                <a:chOff x="0" y="0"/>
                <a:chExt cx="480" cy="1430"/>
              </a:xfrm>
            </p:grpSpPr>
            <p:grpSp>
              <p:nvGrpSpPr>
                <p:cNvPr id="3080" name="Group 8"/>
                <p:cNvGrpSpPr>
                  <a:grpSpLocks/>
                </p:cNvGrpSpPr>
                <p:nvPr userDrawn="1"/>
              </p:nvGrpSpPr>
              <p:grpSpPr bwMode="auto">
                <a:xfrm rot="-5400000">
                  <a:off x="204" y="-1"/>
                  <a:ext cx="174" cy="176"/>
                  <a:chOff x="0" y="0"/>
                  <a:chExt cx="1691" cy="2560"/>
                </a:xfrm>
              </p:grpSpPr>
              <p:grpSp>
                <p:nvGrpSpPr>
                  <p:cNvPr id="3081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1691" cy="2560"/>
                    <a:chOff x="0" y="0"/>
                    <a:chExt cx="1691" cy="2560"/>
                  </a:xfrm>
                </p:grpSpPr>
                <p:sp>
                  <p:nvSpPr>
                    <p:cNvPr id="3082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460" y="0"/>
                      <a:ext cx="1231" cy="2560"/>
                    </a:xfrm>
                    <a:custGeom>
                      <a:avLst/>
                      <a:gdLst>
                        <a:gd name="T0" fmla="*/ 337 w 1231"/>
                        <a:gd name="T1" fmla="*/ 283 h 2560"/>
                        <a:gd name="T2" fmla="*/ 415 w 1231"/>
                        <a:gd name="T3" fmla="*/ 115 h 2560"/>
                        <a:gd name="T4" fmla="*/ 583 w 1231"/>
                        <a:gd name="T5" fmla="*/ 7 h 2560"/>
                        <a:gd name="T6" fmla="*/ 895 w 1231"/>
                        <a:gd name="T7" fmla="*/ 61 h 2560"/>
                        <a:gd name="T8" fmla="*/ 1051 w 1231"/>
                        <a:gd name="T9" fmla="*/ 349 h 2560"/>
                        <a:gd name="T10" fmla="*/ 979 w 1231"/>
                        <a:gd name="T11" fmla="*/ 769 h 2560"/>
                        <a:gd name="T12" fmla="*/ 943 w 1231"/>
                        <a:gd name="T13" fmla="*/ 943 h 2560"/>
                        <a:gd name="T14" fmla="*/ 1105 w 1231"/>
                        <a:gd name="T15" fmla="*/ 1075 h 2560"/>
                        <a:gd name="T16" fmla="*/ 1231 w 1231"/>
                        <a:gd name="T17" fmla="*/ 1525 h 2560"/>
                        <a:gd name="T18" fmla="*/ 1123 w 1231"/>
                        <a:gd name="T19" fmla="*/ 1969 h 2560"/>
                        <a:gd name="T20" fmla="*/ 907 w 1231"/>
                        <a:gd name="T21" fmla="*/ 2077 h 2560"/>
                        <a:gd name="T22" fmla="*/ 721 w 1231"/>
                        <a:gd name="T23" fmla="*/ 2059 h 2560"/>
                        <a:gd name="T24" fmla="*/ 655 w 1231"/>
                        <a:gd name="T25" fmla="*/ 2251 h 2560"/>
                        <a:gd name="T26" fmla="*/ 529 w 1231"/>
                        <a:gd name="T27" fmla="*/ 2527 h 2560"/>
                        <a:gd name="T28" fmla="*/ 211 w 1231"/>
                        <a:gd name="T29" fmla="*/ 2509 h 2560"/>
                        <a:gd name="T30" fmla="*/ 31 w 1231"/>
                        <a:gd name="T31" fmla="*/ 2227 h 2560"/>
                        <a:gd name="T32" fmla="*/ 25 w 1231"/>
                        <a:gd name="T33" fmla="*/ 1969 h 2560"/>
                        <a:gd name="T34" fmla="*/ 145 w 1231"/>
                        <a:gd name="T35" fmla="*/ 1651 h 2560"/>
                        <a:gd name="T36" fmla="*/ 259 w 1231"/>
                        <a:gd name="T37" fmla="*/ 1513 h 2560"/>
                        <a:gd name="T38" fmla="*/ 217 w 1231"/>
                        <a:gd name="T39" fmla="*/ 1729 h 2560"/>
                        <a:gd name="T40" fmla="*/ 73 w 1231"/>
                        <a:gd name="T41" fmla="*/ 2023 h 2560"/>
                        <a:gd name="T42" fmla="*/ 169 w 1231"/>
                        <a:gd name="T43" fmla="*/ 2323 h 2560"/>
                        <a:gd name="T44" fmla="*/ 439 w 1231"/>
                        <a:gd name="T45" fmla="*/ 2431 h 2560"/>
                        <a:gd name="T46" fmla="*/ 595 w 1231"/>
                        <a:gd name="T47" fmla="*/ 2227 h 2560"/>
                        <a:gd name="T48" fmla="*/ 577 w 1231"/>
                        <a:gd name="T49" fmla="*/ 1807 h 2560"/>
                        <a:gd name="T50" fmla="*/ 493 w 1231"/>
                        <a:gd name="T51" fmla="*/ 1531 h 2560"/>
                        <a:gd name="T52" fmla="*/ 535 w 1231"/>
                        <a:gd name="T53" fmla="*/ 1459 h 2560"/>
                        <a:gd name="T54" fmla="*/ 625 w 1231"/>
                        <a:gd name="T55" fmla="*/ 1633 h 2560"/>
                        <a:gd name="T56" fmla="*/ 721 w 1231"/>
                        <a:gd name="T57" fmla="*/ 1933 h 2560"/>
                        <a:gd name="T58" fmla="*/ 967 w 1231"/>
                        <a:gd name="T59" fmla="*/ 1963 h 2560"/>
                        <a:gd name="T60" fmla="*/ 1135 w 1231"/>
                        <a:gd name="T61" fmla="*/ 1687 h 2560"/>
                        <a:gd name="T62" fmla="*/ 1117 w 1231"/>
                        <a:gd name="T63" fmla="*/ 1273 h 2560"/>
                        <a:gd name="T64" fmla="*/ 883 w 1231"/>
                        <a:gd name="T65" fmla="*/ 1057 h 2560"/>
                        <a:gd name="T66" fmla="*/ 679 w 1231"/>
                        <a:gd name="T67" fmla="*/ 1129 h 2560"/>
                        <a:gd name="T68" fmla="*/ 577 w 1231"/>
                        <a:gd name="T69" fmla="*/ 1117 h 2560"/>
                        <a:gd name="T70" fmla="*/ 619 w 1231"/>
                        <a:gd name="T71" fmla="*/ 1033 h 2560"/>
                        <a:gd name="T72" fmla="*/ 811 w 1231"/>
                        <a:gd name="T73" fmla="*/ 937 h 2560"/>
                        <a:gd name="T74" fmla="*/ 949 w 1231"/>
                        <a:gd name="T75" fmla="*/ 613 h 2560"/>
                        <a:gd name="T76" fmla="*/ 883 w 1231"/>
                        <a:gd name="T77" fmla="*/ 175 h 2560"/>
                        <a:gd name="T78" fmla="*/ 619 w 1231"/>
                        <a:gd name="T79" fmla="*/ 103 h 2560"/>
                        <a:gd name="T80" fmla="*/ 391 w 1231"/>
                        <a:gd name="T81" fmla="*/ 355 h 2560"/>
                        <a:gd name="T82" fmla="*/ 403 w 1231"/>
                        <a:gd name="T83" fmla="*/ 763 h 2560"/>
                        <a:gd name="T84" fmla="*/ 343 w 1231"/>
                        <a:gd name="T85" fmla="*/ 949 h 2560"/>
                        <a:gd name="T86" fmla="*/ 289 w 1231"/>
                        <a:gd name="T87" fmla="*/ 685 h 2560"/>
                        <a:gd name="T88" fmla="*/ 307 w 1231"/>
                        <a:gd name="T89" fmla="*/ 367 h 25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231" h="2560">
                          <a:moveTo>
                            <a:pt x="307" y="367"/>
                          </a:moveTo>
                          <a:cubicBezTo>
                            <a:pt x="317" y="336"/>
                            <a:pt x="326" y="303"/>
                            <a:pt x="337" y="283"/>
                          </a:cubicBezTo>
                          <a:cubicBezTo>
                            <a:pt x="348" y="263"/>
                            <a:pt x="360" y="275"/>
                            <a:pt x="373" y="247"/>
                          </a:cubicBezTo>
                          <a:cubicBezTo>
                            <a:pt x="386" y="219"/>
                            <a:pt x="400" y="147"/>
                            <a:pt x="415" y="115"/>
                          </a:cubicBezTo>
                          <a:cubicBezTo>
                            <a:pt x="430" y="83"/>
                            <a:pt x="435" y="73"/>
                            <a:pt x="463" y="55"/>
                          </a:cubicBezTo>
                          <a:cubicBezTo>
                            <a:pt x="491" y="37"/>
                            <a:pt x="536" y="14"/>
                            <a:pt x="583" y="7"/>
                          </a:cubicBezTo>
                          <a:cubicBezTo>
                            <a:pt x="630" y="0"/>
                            <a:pt x="693" y="4"/>
                            <a:pt x="745" y="13"/>
                          </a:cubicBezTo>
                          <a:cubicBezTo>
                            <a:pt x="797" y="22"/>
                            <a:pt x="852" y="34"/>
                            <a:pt x="895" y="61"/>
                          </a:cubicBezTo>
                          <a:cubicBezTo>
                            <a:pt x="938" y="88"/>
                            <a:pt x="977" y="127"/>
                            <a:pt x="1003" y="175"/>
                          </a:cubicBezTo>
                          <a:cubicBezTo>
                            <a:pt x="1029" y="223"/>
                            <a:pt x="1044" y="287"/>
                            <a:pt x="1051" y="349"/>
                          </a:cubicBezTo>
                          <a:cubicBezTo>
                            <a:pt x="1058" y="411"/>
                            <a:pt x="1057" y="477"/>
                            <a:pt x="1045" y="547"/>
                          </a:cubicBezTo>
                          <a:cubicBezTo>
                            <a:pt x="1033" y="617"/>
                            <a:pt x="995" y="712"/>
                            <a:pt x="979" y="769"/>
                          </a:cubicBezTo>
                          <a:cubicBezTo>
                            <a:pt x="963" y="826"/>
                            <a:pt x="955" y="860"/>
                            <a:pt x="949" y="889"/>
                          </a:cubicBezTo>
                          <a:cubicBezTo>
                            <a:pt x="943" y="918"/>
                            <a:pt x="936" y="925"/>
                            <a:pt x="943" y="943"/>
                          </a:cubicBezTo>
                          <a:cubicBezTo>
                            <a:pt x="950" y="961"/>
                            <a:pt x="964" y="975"/>
                            <a:pt x="991" y="997"/>
                          </a:cubicBezTo>
                          <a:cubicBezTo>
                            <a:pt x="1018" y="1019"/>
                            <a:pt x="1069" y="1033"/>
                            <a:pt x="1105" y="1075"/>
                          </a:cubicBezTo>
                          <a:cubicBezTo>
                            <a:pt x="1141" y="1117"/>
                            <a:pt x="1186" y="1174"/>
                            <a:pt x="1207" y="1249"/>
                          </a:cubicBezTo>
                          <a:cubicBezTo>
                            <a:pt x="1228" y="1324"/>
                            <a:pt x="1231" y="1441"/>
                            <a:pt x="1231" y="1525"/>
                          </a:cubicBezTo>
                          <a:cubicBezTo>
                            <a:pt x="1231" y="1609"/>
                            <a:pt x="1225" y="1679"/>
                            <a:pt x="1207" y="1753"/>
                          </a:cubicBezTo>
                          <a:cubicBezTo>
                            <a:pt x="1189" y="1827"/>
                            <a:pt x="1153" y="1917"/>
                            <a:pt x="1123" y="1969"/>
                          </a:cubicBezTo>
                          <a:cubicBezTo>
                            <a:pt x="1093" y="2021"/>
                            <a:pt x="1063" y="2047"/>
                            <a:pt x="1027" y="2065"/>
                          </a:cubicBezTo>
                          <a:cubicBezTo>
                            <a:pt x="991" y="2083"/>
                            <a:pt x="951" y="2079"/>
                            <a:pt x="907" y="2077"/>
                          </a:cubicBezTo>
                          <a:cubicBezTo>
                            <a:pt x="863" y="2075"/>
                            <a:pt x="794" y="2056"/>
                            <a:pt x="763" y="2053"/>
                          </a:cubicBezTo>
                          <a:cubicBezTo>
                            <a:pt x="732" y="2050"/>
                            <a:pt x="733" y="2050"/>
                            <a:pt x="721" y="2059"/>
                          </a:cubicBezTo>
                          <a:cubicBezTo>
                            <a:pt x="709" y="2068"/>
                            <a:pt x="702" y="2075"/>
                            <a:pt x="691" y="2107"/>
                          </a:cubicBezTo>
                          <a:cubicBezTo>
                            <a:pt x="680" y="2139"/>
                            <a:pt x="665" y="2205"/>
                            <a:pt x="655" y="2251"/>
                          </a:cubicBezTo>
                          <a:cubicBezTo>
                            <a:pt x="645" y="2297"/>
                            <a:pt x="652" y="2337"/>
                            <a:pt x="631" y="2383"/>
                          </a:cubicBezTo>
                          <a:cubicBezTo>
                            <a:pt x="610" y="2429"/>
                            <a:pt x="574" y="2498"/>
                            <a:pt x="529" y="2527"/>
                          </a:cubicBezTo>
                          <a:cubicBezTo>
                            <a:pt x="484" y="2556"/>
                            <a:pt x="414" y="2560"/>
                            <a:pt x="361" y="2557"/>
                          </a:cubicBezTo>
                          <a:cubicBezTo>
                            <a:pt x="308" y="2554"/>
                            <a:pt x="256" y="2537"/>
                            <a:pt x="211" y="2509"/>
                          </a:cubicBezTo>
                          <a:cubicBezTo>
                            <a:pt x="166" y="2481"/>
                            <a:pt x="121" y="2436"/>
                            <a:pt x="91" y="2389"/>
                          </a:cubicBezTo>
                          <a:cubicBezTo>
                            <a:pt x="61" y="2342"/>
                            <a:pt x="46" y="2275"/>
                            <a:pt x="31" y="2227"/>
                          </a:cubicBezTo>
                          <a:cubicBezTo>
                            <a:pt x="16" y="2179"/>
                            <a:pt x="2" y="2144"/>
                            <a:pt x="1" y="2101"/>
                          </a:cubicBezTo>
                          <a:cubicBezTo>
                            <a:pt x="0" y="2058"/>
                            <a:pt x="13" y="2018"/>
                            <a:pt x="25" y="1969"/>
                          </a:cubicBezTo>
                          <a:cubicBezTo>
                            <a:pt x="37" y="1920"/>
                            <a:pt x="53" y="1860"/>
                            <a:pt x="73" y="1807"/>
                          </a:cubicBezTo>
                          <a:cubicBezTo>
                            <a:pt x="93" y="1754"/>
                            <a:pt x="122" y="1698"/>
                            <a:pt x="145" y="1651"/>
                          </a:cubicBezTo>
                          <a:cubicBezTo>
                            <a:pt x="168" y="1604"/>
                            <a:pt x="192" y="1548"/>
                            <a:pt x="211" y="1525"/>
                          </a:cubicBezTo>
                          <a:cubicBezTo>
                            <a:pt x="230" y="1502"/>
                            <a:pt x="249" y="1502"/>
                            <a:pt x="259" y="1513"/>
                          </a:cubicBezTo>
                          <a:cubicBezTo>
                            <a:pt x="269" y="1524"/>
                            <a:pt x="278" y="1555"/>
                            <a:pt x="271" y="1591"/>
                          </a:cubicBezTo>
                          <a:cubicBezTo>
                            <a:pt x="264" y="1627"/>
                            <a:pt x="242" y="1682"/>
                            <a:pt x="217" y="1729"/>
                          </a:cubicBezTo>
                          <a:cubicBezTo>
                            <a:pt x="192" y="1776"/>
                            <a:pt x="145" y="1824"/>
                            <a:pt x="121" y="1873"/>
                          </a:cubicBezTo>
                          <a:cubicBezTo>
                            <a:pt x="97" y="1922"/>
                            <a:pt x="76" y="1970"/>
                            <a:pt x="73" y="2023"/>
                          </a:cubicBezTo>
                          <a:cubicBezTo>
                            <a:pt x="70" y="2076"/>
                            <a:pt x="87" y="2141"/>
                            <a:pt x="103" y="2191"/>
                          </a:cubicBezTo>
                          <a:cubicBezTo>
                            <a:pt x="119" y="2241"/>
                            <a:pt x="140" y="2285"/>
                            <a:pt x="169" y="2323"/>
                          </a:cubicBezTo>
                          <a:cubicBezTo>
                            <a:pt x="198" y="2361"/>
                            <a:pt x="232" y="2401"/>
                            <a:pt x="277" y="2419"/>
                          </a:cubicBezTo>
                          <a:cubicBezTo>
                            <a:pt x="322" y="2437"/>
                            <a:pt x="395" y="2440"/>
                            <a:pt x="439" y="2431"/>
                          </a:cubicBezTo>
                          <a:cubicBezTo>
                            <a:pt x="483" y="2422"/>
                            <a:pt x="515" y="2399"/>
                            <a:pt x="541" y="2365"/>
                          </a:cubicBezTo>
                          <a:cubicBezTo>
                            <a:pt x="567" y="2331"/>
                            <a:pt x="583" y="2280"/>
                            <a:pt x="595" y="2227"/>
                          </a:cubicBezTo>
                          <a:cubicBezTo>
                            <a:pt x="607" y="2174"/>
                            <a:pt x="616" y="2117"/>
                            <a:pt x="613" y="2047"/>
                          </a:cubicBezTo>
                          <a:cubicBezTo>
                            <a:pt x="610" y="1977"/>
                            <a:pt x="589" y="1871"/>
                            <a:pt x="577" y="1807"/>
                          </a:cubicBezTo>
                          <a:cubicBezTo>
                            <a:pt x="565" y="1743"/>
                            <a:pt x="555" y="1709"/>
                            <a:pt x="541" y="1663"/>
                          </a:cubicBezTo>
                          <a:cubicBezTo>
                            <a:pt x="527" y="1617"/>
                            <a:pt x="502" y="1561"/>
                            <a:pt x="493" y="1531"/>
                          </a:cubicBezTo>
                          <a:cubicBezTo>
                            <a:pt x="484" y="1501"/>
                            <a:pt x="480" y="1495"/>
                            <a:pt x="487" y="1483"/>
                          </a:cubicBezTo>
                          <a:cubicBezTo>
                            <a:pt x="494" y="1471"/>
                            <a:pt x="519" y="1455"/>
                            <a:pt x="535" y="1459"/>
                          </a:cubicBezTo>
                          <a:cubicBezTo>
                            <a:pt x="551" y="1463"/>
                            <a:pt x="568" y="1478"/>
                            <a:pt x="583" y="1507"/>
                          </a:cubicBezTo>
                          <a:cubicBezTo>
                            <a:pt x="598" y="1536"/>
                            <a:pt x="610" y="1583"/>
                            <a:pt x="625" y="1633"/>
                          </a:cubicBezTo>
                          <a:cubicBezTo>
                            <a:pt x="640" y="1683"/>
                            <a:pt x="657" y="1757"/>
                            <a:pt x="673" y="1807"/>
                          </a:cubicBezTo>
                          <a:cubicBezTo>
                            <a:pt x="689" y="1857"/>
                            <a:pt x="697" y="1905"/>
                            <a:pt x="721" y="1933"/>
                          </a:cubicBezTo>
                          <a:cubicBezTo>
                            <a:pt x="745" y="1961"/>
                            <a:pt x="776" y="1970"/>
                            <a:pt x="817" y="1975"/>
                          </a:cubicBezTo>
                          <a:cubicBezTo>
                            <a:pt x="858" y="1980"/>
                            <a:pt x="926" y="1980"/>
                            <a:pt x="967" y="1963"/>
                          </a:cubicBezTo>
                          <a:cubicBezTo>
                            <a:pt x="1008" y="1946"/>
                            <a:pt x="1035" y="1919"/>
                            <a:pt x="1063" y="1873"/>
                          </a:cubicBezTo>
                          <a:cubicBezTo>
                            <a:pt x="1091" y="1827"/>
                            <a:pt x="1122" y="1761"/>
                            <a:pt x="1135" y="1687"/>
                          </a:cubicBezTo>
                          <a:cubicBezTo>
                            <a:pt x="1148" y="1613"/>
                            <a:pt x="1144" y="1498"/>
                            <a:pt x="1141" y="1429"/>
                          </a:cubicBezTo>
                          <a:cubicBezTo>
                            <a:pt x="1138" y="1360"/>
                            <a:pt x="1140" y="1325"/>
                            <a:pt x="1117" y="1273"/>
                          </a:cubicBezTo>
                          <a:cubicBezTo>
                            <a:pt x="1094" y="1221"/>
                            <a:pt x="1042" y="1153"/>
                            <a:pt x="1003" y="1117"/>
                          </a:cubicBezTo>
                          <a:cubicBezTo>
                            <a:pt x="964" y="1081"/>
                            <a:pt x="919" y="1064"/>
                            <a:pt x="883" y="1057"/>
                          </a:cubicBezTo>
                          <a:cubicBezTo>
                            <a:pt x="847" y="1050"/>
                            <a:pt x="821" y="1063"/>
                            <a:pt x="787" y="1075"/>
                          </a:cubicBezTo>
                          <a:cubicBezTo>
                            <a:pt x="753" y="1087"/>
                            <a:pt x="706" y="1117"/>
                            <a:pt x="679" y="1129"/>
                          </a:cubicBezTo>
                          <a:cubicBezTo>
                            <a:pt x="652" y="1141"/>
                            <a:pt x="642" y="1149"/>
                            <a:pt x="625" y="1147"/>
                          </a:cubicBezTo>
                          <a:cubicBezTo>
                            <a:pt x="608" y="1145"/>
                            <a:pt x="584" y="1130"/>
                            <a:pt x="577" y="1117"/>
                          </a:cubicBezTo>
                          <a:cubicBezTo>
                            <a:pt x="570" y="1104"/>
                            <a:pt x="576" y="1083"/>
                            <a:pt x="583" y="1069"/>
                          </a:cubicBezTo>
                          <a:cubicBezTo>
                            <a:pt x="590" y="1055"/>
                            <a:pt x="599" y="1043"/>
                            <a:pt x="619" y="1033"/>
                          </a:cubicBezTo>
                          <a:cubicBezTo>
                            <a:pt x="639" y="1023"/>
                            <a:pt x="671" y="1025"/>
                            <a:pt x="703" y="1009"/>
                          </a:cubicBezTo>
                          <a:cubicBezTo>
                            <a:pt x="735" y="993"/>
                            <a:pt x="780" y="965"/>
                            <a:pt x="811" y="937"/>
                          </a:cubicBezTo>
                          <a:cubicBezTo>
                            <a:pt x="842" y="909"/>
                            <a:pt x="866" y="895"/>
                            <a:pt x="889" y="841"/>
                          </a:cubicBezTo>
                          <a:cubicBezTo>
                            <a:pt x="912" y="787"/>
                            <a:pt x="939" y="696"/>
                            <a:pt x="949" y="613"/>
                          </a:cubicBezTo>
                          <a:cubicBezTo>
                            <a:pt x="959" y="530"/>
                            <a:pt x="960" y="416"/>
                            <a:pt x="949" y="343"/>
                          </a:cubicBezTo>
                          <a:cubicBezTo>
                            <a:pt x="938" y="270"/>
                            <a:pt x="914" y="215"/>
                            <a:pt x="883" y="175"/>
                          </a:cubicBezTo>
                          <a:cubicBezTo>
                            <a:pt x="852" y="135"/>
                            <a:pt x="807" y="115"/>
                            <a:pt x="763" y="103"/>
                          </a:cubicBezTo>
                          <a:cubicBezTo>
                            <a:pt x="719" y="91"/>
                            <a:pt x="665" y="90"/>
                            <a:pt x="619" y="103"/>
                          </a:cubicBezTo>
                          <a:cubicBezTo>
                            <a:pt x="573" y="116"/>
                            <a:pt x="525" y="139"/>
                            <a:pt x="487" y="181"/>
                          </a:cubicBezTo>
                          <a:cubicBezTo>
                            <a:pt x="449" y="223"/>
                            <a:pt x="412" y="301"/>
                            <a:pt x="391" y="355"/>
                          </a:cubicBezTo>
                          <a:cubicBezTo>
                            <a:pt x="370" y="409"/>
                            <a:pt x="359" y="437"/>
                            <a:pt x="361" y="505"/>
                          </a:cubicBezTo>
                          <a:cubicBezTo>
                            <a:pt x="363" y="573"/>
                            <a:pt x="399" y="691"/>
                            <a:pt x="403" y="763"/>
                          </a:cubicBezTo>
                          <a:cubicBezTo>
                            <a:pt x="407" y="835"/>
                            <a:pt x="395" y="906"/>
                            <a:pt x="385" y="937"/>
                          </a:cubicBezTo>
                          <a:cubicBezTo>
                            <a:pt x="375" y="968"/>
                            <a:pt x="356" y="957"/>
                            <a:pt x="343" y="949"/>
                          </a:cubicBezTo>
                          <a:cubicBezTo>
                            <a:pt x="330" y="941"/>
                            <a:pt x="316" y="933"/>
                            <a:pt x="307" y="889"/>
                          </a:cubicBezTo>
                          <a:cubicBezTo>
                            <a:pt x="298" y="845"/>
                            <a:pt x="294" y="755"/>
                            <a:pt x="289" y="685"/>
                          </a:cubicBezTo>
                          <a:cubicBezTo>
                            <a:pt x="284" y="615"/>
                            <a:pt x="273" y="523"/>
                            <a:pt x="277" y="469"/>
                          </a:cubicBezTo>
                          <a:cubicBezTo>
                            <a:pt x="281" y="415"/>
                            <a:pt x="297" y="398"/>
                            <a:pt x="307" y="367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3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0" y="53"/>
                      <a:ext cx="865" cy="2071"/>
                    </a:xfrm>
                    <a:custGeom>
                      <a:avLst/>
                      <a:gdLst>
                        <a:gd name="T0" fmla="*/ 785 w 865"/>
                        <a:gd name="T1" fmla="*/ 530 h 2071"/>
                        <a:gd name="T2" fmla="*/ 797 w 865"/>
                        <a:gd name="T3" fmla="*/ 350 h 2071"/>
                        <a:gd name="T4" fmla="*/ 863 w 865"/>
                        <a:gd name="T5" fmla="*/ 206 h 2071"/>
                        <a:gd name="T6" fmla="*/ 809 w 865"/>
                        <a:gd name="T7" fmla="*/ 218 h 2071"/>
                        <a:gd name="T8" fmla="*/ 749 w 865"/>
                        <a:gd name="T9" fmla="*/ 218 h 2071"/>
                        <a:gd name="T10" fmla="*/ 683 w 865"/>
                        <a:gd name="T11" fmla="*/ 116 h 2071"/>
                        <a:gd name="T12" fmla="*/ 611 w 865"/>
                        <a:gd name="T13" fmla="*/ 32 h 2071"/>
                        <a:gd name="T14" fmla="*/ 509 w 865"/>
                        <a:gd name="T15" fmla="*/ 2 h 2071"/>
                        <a:gd name="T16" fmla="*/ 407 w 865"/>
                        <a:gd name="T17" fmla="*/ 20 h 2071"/>
                        <a:gd name="T18" fmla="*/ 281 w 865"/>
                        <a:gd name="T19" fmla="*/ 74 h 2071"/>
                        <a:gd name="T20" fmla="*/ 173 w 865"/>
                        <a:gd name="T21" fmla="*/ 206 h 2071"/>
                        <a:gd name="T22" fmla="*/ 119 w 865"/>
                        <a:gd name="T23" fmla="*/ 404 h 2071"/>
                        <a:gd name="T24" fmla="*/ 131 w 865"/>
                        <a:gd name="T25" fmla="*/ 590 h 2071"/>
                        <a:gd name="T26" fmla="*/ 173 w 865"/>
                        <a:gd name="T27" fmla="*/ 782 h 2071"/>
                        <a:gd name="T28" fmla="*/ 197 w 865"/>
                        <a:gd name="T29" fmla="*/ 884 h 2071"/>
                        <a:gd name="T30" fmla="*/ 167 w 865"/>
                        <a:gd name="T31" fmla="*/ 986 h 2071"/>
                        <a:gd name="T32" fmla="*/ 65 w 865"/>
                        <a:gd name="T33" fmla="*/ 1124 h 2071"/>
                        <a:gd name="T34" fmla="*/ 17 w 865"/>
                        <a:gd name="T35" fmla="*/ 1298 h 2071"/>
                        <a:gd name="T36" fmla="*/ 5 w 865"/>
                        <a:gd name="T37" fmla="*/ 1550 h 2071"/>
                        <a:gd name="T38" fmla="*/ 47 w 865"/>
                        <a:gd name="T39" fmla="*/ 1748 h 2071"/>
                        <a:gd name="T40" fmla="*/ 131 w 865"/>
                        <a:gd name="T41" fmla="*/ 1898 h 2071"/>
                        <a:gd name="T42" fmla="*/ 299 w 865"/>
                        <a:gd name="T43" fmla="*/ 1988 h 2071"/>
                        <a:gd name="T44" fmla="*/ 425 w 865"/>
                        <a:gd name="T45" fmla="*/ 1982 h 2071"/>
                        <a:gd name="T46" fmla="*/ 467 w 865"/>
                        <a:gd name="T47" fmla="*/ 1994 h 2071"/>
                        <a:gd name="T48" fmla="*/ 497 w 865"/>
                        <a:gd name="T49" fmla="*/ 2066 h 2071"/>
                        <a:gd name="T50" fmla="*/ 497 w 865"/>
                        <a:gd name="T51" fmla="*/ 1964 h 2071"/>
                        <a:gd name="T52" fmla="*/ 557 w 865"/>
                        <a:gd name="T53" fmla="*/ 1778 h 2071"/>
                        <a:gd name="T54" fmla="*/ 617 w 865"/>
                        <a:gd name="T55" fmla="*/ 1658 h 2071"/>
                        <a:gd name="T56" fmla="*/ 581 w 865"/>
                        <a:gd name="T57" fmla="*/ 1700 h 2071"/>
                        <a:gd name="T58" fmla="*/ 515 w 865"/>
                        <a:gd name="T59" fmla="*/ 1820 h 2071"/>
                        <a:gd name="T60" fmla="*/ 407 w 865"/>
                        <a:gd name="T61" fmla="*/ 1904 h 2071"/>
                        <a:gd name="T62" fmla="*/ 269 w 865"/>
                        <a:gd name="T63" fmla="*/ 1898 h 2071"/>
                        <a:gd name="T64" fmla="*/ 179 w 865"/>
                        <a:gd name="T65" fmla="*/ 1814 h 2071"/>
                        <a:gd name="T66" fmla="*/ 113 w 865"/>
                        <a:gd name="T67" fmla="*/ 1640 h 2071"/>
                        <a:gd name="T68" fmla="*/ 107 w 865"/>
                        <a:gd name="T69" fmla="*/ 1394 h 2071"/>
                        <a:gd name="T70" fmla="*/ 137 w 865"/>
                        <a:gd name="T71" fmla="*/ 1190 h 2071"/>
                        <a:gd name="T72" fmla="*/ 203 w 865"/>
                        <a:gd name="T73" fmla="*/ 1070 h 2071"/>
                        <a:gd name="T74" fmla="*/ 323 w 865"/>
                        <a:gd name="T75" fmla="*/ 1022 h 2071"/>
                        <a:gd name="T76" fmla="*/ 509 w 865"/>
                        <a:gd name="T77" fmla="*/ 1076 h 2071"/>
                        <a:gd name="T78" fmla="*/ 611 w 865"/>
                        <a:gd name="T79" fmla="*/ 1124 h 2071"/>
                        <a:gd name="T80" fmla="*/ 665 w 865"/>
                        <a:gd name="T81" fmla="*/ 1100 h 2071"/>
                        <a:gd name="T82" fmla="*/ 659 w 865"/>
                        <a:gd name="T83" fmla="*/ 1046 h 2071"/>
                        <a:gd name="T84" fmla="*/ 611 w 865"/>
                        <a:gd name="T85" fmla="*/ 1004 h 2071"/>
                        <a:gd name="T86" fmla="*/ 497 w 865"/>
                        <a:gd name="T87" fmla="*/ 980 h 2071"/>
                        <a:gd name="T88" fmla="*/ 323 w 865"/>
                        <a:gd name="T89" fmla="*/ 896 h 2071"/>
                        <a:gd name="T90" fmla="*/ 233 w 865"/>
                        <a:gd name="T91" fmla="*/ 680 h 2071"/>
                        <a:gd name="T92" fmla="*/ 209 w 865"/>
                        <a:gd name="T93" fmla="*/ 416 h 2071"/>
                        <a:gd name="T94" fmla="*/ 317 w 865"/>
                        <a:gd name="T95" fmla="*/ 170 h 2071"/>
                        <a:gd name="T96" fmla="*/ 485 w 865"/>
                        <a:gd name="T97" fmla="*/ 110 h 2071"/>
                        <a:gd name="T98" fmla="*/ 617 w 865"/>
                        <a:gd name="T99" fmla="*/ 164 h 2071"/>
                        <a:gd name="T100" fmla="*/ 707 w 865"/>
                        <a:gd name="T101" fmla="*/ 290 h 2071"/>
                        <a:gd name="T102" fmla="*/ 737 w 865"/>
                        <a:gd name="T103" fmla="*/ 428 h 2071"/>
                        <a:gd name="T104" fmla="*/ 773 w 865"/>
                        <a:gd name="T105" fmla="*/ 602 h 2071"/>
                        <a:gd name="T106" fmla="*/ 809 w 865"/>
                        <a:gd name="T107" fmla="*/ 584 h 2071"/>
                        <a:gd name="T108" fmla="*/ 785 w 865"/>
                        <a:gd name="T109" fmla="*/ 530 h 20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</a:cxnLst>
                      <a:rect l="0" t="0" r="r" b="b"/>
                      <a:pathLst>
                        <a:path w="865" h="2071">
                          <a:moveTo>
                            <a:pt x="785" y="530"/>
                          </a:moveTo>
                          <a:cubicBezTo>
                            <a:pt x="783" y="491"/>
                            <a:pt x="784" y="404"/>
                            <a:pt x="797" y="350"/>
                          </a:cubicBezTo>
                          <a:cubicBezTo>
                            <a:pt x="810" y="296"/>
                            <a:pt x="861" y="228"/>
                            <a:pt x="863" y="206"/>
                          </a:cubicBezTo>
                          <a:cubicBezTo>
                            <a:pt x="865" y="184"/>
                            <a:pt x="828" y="216"/>
                            <a:pt x="809" y="218"/>
                          </a:cubicBezTo>
                          <a:cubicBezTo>
                            <a:pt x="790" y="220"/>
                            <a:pt x="770" y="235"/>
                            <a:pt x="749" y="218"/>
                          </a:cubicBezTo>
                          <a:cubicBezTo>
                            <a:pt x="728" y="201"/>
                            <a:pt x="706" y="147"/>
                            <a:pt x="683" y="116"/>
                          </a:cubicBezTo>
                          <a:cubicBezTo>
                            <a:pt x="660" y="85"/>
                            <a:pt x="640" y="51"/>
                            <a:pt x="611" y="32"/>
                          </a:cubicBezTo>
                          <a:cubicBezTo>
                            <a:pt x="582" y="13"/>
                            <a:pt x="543" y="4"/>
                            <a:pt x="509" y="2"/>
                          </a:cubicBezTo>
                          <a:cubicBezTo>
                            <a:pt x="475" y="0"/>
                            <a:pt x="445" y="8"/>
                            <a:pt x="407" y="20"/>
                          </a:cubicBezTo>
                          <a:cubicBezTo>
                            <a:pt x="369" y="32"/>
                            <a:pt x="320" y="43"/>
                            <a:pt x="281" y="74"/>
                          </a:cubicBezTo>
                          <a:cubicBezTo>
                            <a:pt x="242" y="105"/>
                            <a:pt x="200" y="151"/>
                            <a:pt x="173" y="206"/>
                          </a:cubicBezTo>
                          <a:cubicBezTo>
                            <a:pt x="146" y="261"/>
                            <a:pt x="126" y="340"/>
                            <a:pt x="119" y="404"/>
                          </a:cubicBezTo>
                          <a:cubicBezTo>
                            <a:pt x="112" y="468"/>
                            <a:pt x="122" y="527"/>
                            <a:pt x="131" y="590"/>
                          </a:cubicBezTo>
                          <a:cubicBezTo>
                            <a:pt x="140" y="653"/>
                            <a:pt x="162" y="733"/>
                            <a:pt x="173" y="782"/>
                          </a:cubicBezTo>
                          <a:cubicBezTo>
                            <a:pt x="184" y="831"/>
                            <a:pt x="198" y="850"/>
                            <a:pt x="197" y="884"/>
                          </a:cubicBezTo>
                          <a:cubicBezTo>
                            <a:pt x="196" y="918"/>
                            <a:pt x="189" y="946"/>
                            <a:pt x="167" y="986"/>
                          </a:cubicBezTo>
                          <a:cubicBezTo>
                            <a:pt x="145" y="1026"/>
                            <a:pt x="90" y="1072"/>
                            <a:pt x="65" y="1124"/>
                          </a:cubicBezTo>
                          <a:cubicBezTo>
                            <a:pt x="40" y="1176"/>
                            <a:pt x="27" y="1227"/>
                            <a:pt x="17" y="1298"/>
                          </a:cubicBezTo>
                          <a:cubicBezTo>
                            <a:pt x="7" y="1369"/>
                            <a:pt x="0" y="1475"/>
                            <a:pt x="5" y="1550"/>
                          </a:cubicBezTo>
                          <a:cubicBezTo>
                            <a:pt x="10" y="1625"/>
                            <a:pt x="26" y="1690"/>
                            <a:pt x="47" y="1748"/>
                          </a:cubicBezTo>
                          <a:cubicBezTo>
                            <a:pt x="68" y="1806"/>
                            <a:pt x="89" y="1858"/>
                            <a:pt x="131" y="1898"/>
                          </a:cubicBezTo>
                          <a:cubicBezTo>
                            <a:pt x="173" y="1938"/>
                            <a:pt x="250" y="1974"/>
                            <a:pt x="299" y="1988"/>
                          </a:cubicBezTo>
                          <a:cubicBezTo>
                            <a:pt x="348" y="2002"/>
                            <a:pt x="397" y="1981"/>
                            <a:pt x="425" y="1982"/>
                          </a:cubicBezTo>
                          <a:cubicBezTo>
                            <a:pt x="453" y="1983"/>
                            <a:pt x="455" y="1980"/>
                            <a:pt x="467" y="1994"/>
                          </a:cubicBezTo>
                          <a:cubicBezTo>
                            <a:pt x="479" y="2008"/>
                            <a:pt x="492" y="2071"/>
                            <a:pt x="497" y="2066"/>
                          </a:cubicBezTo>
                          <a:cubicBezTo>
                            <a:pt x="502" y="2061"/>
                            <a:pt x="487" y="2012"/>
                            <a:pt x="497" y="1964"/>
                          </a:cubicBezTo>
                          <a:cubicBezTo>
                            <a:pt x="507" y="1916"/>
                            <a:pt x="537" y="1829"/>
                            <a:pt x="557" y="1778"/>
                          </a:cubicBezTo>
                          <a:cubicBezTo>
                            <a:pt x="577" y="1727"/>
                            <a:pt x="613" y="1671"/>
                            <a:pt x="617" y="1658"/>
                          </a:cubicBezTo>
                          <a:cubicBezTo>
                            <a:pt x="621" y="1645"/>
                            <a:pt x="598" y="1673"/>
                            <a:pt x="581" y="1700"/>
                          </a:cubicBezTo>
                          <a:cubicBezTo>
                            <a:pt x="564" y="1727"/>
                            <a:pt x="544" y="1786"/>
                            <a:pt x="515" y="1820"/>
                          </a:cubicBezTo>
                          <a:cubicBezTo>
                            <a:pt x="486" y="1854"/>
                            <a:pt x="448" y="1891"/>
                            <a:pt x="407" y="1904"/>
                          </a:cubicBezTo>
                          <a:cubicBezTo>
                            <a:pt x="366" y="1917"/>
                            <a:pt x="307" y="1913"/>
                            <a:pt x="269" y="1898"/>
                          </a:cubicBezTo>
                          <a:cubicBezTo>
                            <a:pt x="231" y="1883"/>
                            <a:pt x="205" y="1857"/>
                            <a:pt x="179" y="1814"/>
                          </a:cubicBezTo>
                          <a:cubicBezTo>
                            <a:pt x="153" y="1771"/>
                            <a:pt x="125" y="1710"/>
                            <a:pt x="113" y="1640"/>
                          </a:cubicBezTo>
                          <a:cubicBezTo>
                            <a:pt x="101" y="1570"/>
                            <a:pt x="103" y="1469"/>
                            <a:pt x="107" y="1394"/>
                          </a:cubicBezTo>
                          <a:cubicBezTo>
                            <a:pt x="111" y="1319"/>
                            <a:pt x="121" y="1244"/>
                            <a:pt x="137" y="1190"/>
                          </a:cubicBezTo>
                          <a:cubicBezTo>
                            <a:pt x="153" y="1136"/>
                            <a:pt x="172" y="1098"/>
                            <a:pt x="203" y="1070"/>
                          </a:cubicBezTo>
                          <a:cubicBezTo>
                            <a:pt x="234" y="1042"/>
                            <a:pt x="272" y="1021"/>
                            <a:pt x="323" y="1022"/>
                          </a:cubicBezTo>
                          <a:cubicBezTo>
                            <a:pt x="374" y="1023"/>
                            <a:pt x="461" y="1059"/>
                            <a:pt x="509" y="1076"/>
                          </a:cubicBezTo>
                          <a:cubicBezTo>
                            <a:pt x="557" y="1093"/>
                            <a:pt x="585" y="1120"/>
                            <a:pt x="611" y="1124"/>
                          </a:cubicBezTo>
                          <a:cubicBezTo>
                            <a:pt x="637" y="1128"/>
                            <a:pt x="657" y="1113"/>
                            <a:pt x="665" y="1100"/>
                          </a:cubicBezTo>
                          <a:cubicBezTo>
                            <a:pt x="673" y="1087"/>
                            <a:pt x="668" y="1062"/>
                            <a:pt x="659" y="1046"/>
                          </a:cubicBezTo>
                          <a:cubicBezTo>
                            <a:pt x="650" y="1030"/>
                            <a:pt x="638" y="1015"/>
                            <a:pt x="611" y="1004"/>
                          </a:cubicBezTo>
                          <a:cubicBezTo>
                            <a:pt x="584" y="993"/>
                            <a:pt x="545" y="998"/>
                            <a:pt x="497" y="980"/>
                          </a:cubicBezTo>
                          <a:cubicBezTo>
                            <a:pt x="449" y="962"/>
                            <a:pt x="367" y="946"/>
                            <a:pt x="323" y="896"/>
                          </a:cubicBezTo>
                          <a:cubicBezTo>
                            <a:pt x="279" y="846"/>
                            <a:pt x="252" y="760"/>
                            <a:pt x="233" y="680"/>
                          </a:cubicBezTo>
                          <a:cubicBezTo>
                            <a:pt x="214" y="600"/>
                            <a:pt x="195" y="501"/>
                            <a:pt x="209" y="416"/>
                          </a:cubicBezTo>
                          <a:cubicBezTo>
                            <a:pt x="223" y="331"/>
                            <a:pt x="271" y="221"/>
                            <a:pt x="317" y="170"/>
                          </a:cubicBezTo>
                          <a:cubicBezTo>
                            <a:pt x="363" y="119"/>
                            <a:pt x="435" y="111"/>
                            <a:pt x="485" y="110"/>
                          </a:cubicBezTo>
                          <a:cubicBezTo>
                            <a:pt x="535" y="109"/>
                            <a:pt x="580" y="134"/>
                            <a:pt x="617" y="164"/>
                          </a:cubicBezTo>
                          <a:cubicBezTo>
                            <a:pt x="654" y="194"/>
                            <a:pt x="687" y="246"/>
                            <a:pt x="707" y="290"/>
                          </a:cubicBezTo>
                          <a:cubicBezTo>
                            <a:pt x="727" y="334"/>
                            <a:pt x="726" y="376"/>
                            <a:pt x="737" y="428"/>
                          </a:cubicBezTo>
                          <a:cubicBezTo>
                            <a:pt x="748" y="480"/>
                            <a:pt x="761" y="576"/>
                            <a:pt x="773" y="602"/>
                          </a:cubicBezTo>
                          <a:cubicBezTo>
                            <a:pt x="785" y="628"/>
                            <a:pt x="807" y="597"/>
                            <a:pt x="809" y="584"/>
                          </a:cubicBezTo>
                          <a:cubicBezTo>
                            <a:pt x="811" y="571"/>
                            <a:pt x="787" y="569"/>
                            <a:pt x="785" y="530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84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743" y="1105"/>
                    <a:ext cx="168" cy="246"/>
                  </a:xfrm>
                  <a:prstGeom prst="ellipse">
                    <a:avLst/>
                  </a:pr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5" name="未知"/>
                  <p:cNvSpPr>
                    <a:spLocks/>
                  </p:cNvSpPr>
                  <p:nvPr/>
                </p:nvSpPr>
                <p:spPr bwMode="auto">
                  <a:xfrm>
                    <a:off x="938" y="418"/>
                    <a:ext cx="266" cy="521"/>
                  </a:xfrm>
                  <a:custGeom>
                    <a:avLst/>
                    <a:gdLst>
                      <a:gd name="T0" fmla="*/ 3 w 266"/>
                      <a:gd name="T1" fmla="*/ 483 h 521"/>
                      <a:gd name="T2" fmla="*/ 27 w 266"/>
                      <a:gd name="T3" fmla="*/ 273 h 521"/>
                      <a:gd name="T4" fmla="*/ 111 w 266"/>
                      <a:gd name="T5" fmla="*/ 45 h 521"/>
                      <a:gd name="T6" fmla="*/ 183 w 266"/>
                      <a:gd name="T7" fmla="*/ 3 h 521"/>
                      <a:gd name="T8" fmla="*/ 237 w 266"/>
                      <a:gd name="T9" fmla="*/ 39 h 521"/>
                      <a:gd name="T10" fmla="*/ 261 w 266"/>
                      <a:gd name="T11" fmla="*/ 129 h 521"/>
                      <a:gd name="T12" fmla="*/ 207 w 266"/>
                      <a:gd name="T13" fmla="*/ 273 h 521"/>
                      <a:gd name="T14" fmla="*/ 105 w 266"/>
                      <a:gd name="T15" fmla="*/ 477 h 521"/>
                      <a:gd name="T16" fmla="*/ 45 w 266"/>
                      <a:gd name="T17" fmla="*/ 501 h 521"/>
                      <a:gd name="T18" fmla="*/ 3 w 266"/>
                      <a:gd name="T19" fmla="*/ 483 h 5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66" h="521">
                        <a:moveTo>
                          <a:pt x="3" y="483"/>
                        </a:moveTo>
                        <a:cubicBezTo>
                          <a:pt x="0" y="445"/>
                          <a:pt x="9" y="346"/>
                          <a:pt x="27" y="273"/>
                        </a:cubicBezTo>
                        <a:cubicBezTo>
                          <a:pt x="45" y="200"/>
                          <a:pt x="85" y="90"/>
                          <a:pt x="111" y="45"/>
                        </a:cubicBezTo>
                        <a:cubicBezTo>
                          <a:pt x="137" y="0"/>
                          <a:pt x="162" y="4"/>
                          <a:pt x="183" y="3"/>
                        </a:cubicBezTo>
                        <a:cubicBezTo>
                          <a:pt x="204" y="2"/>
                          <a:pt x="224" y="18"/>
                          <a:pt x="237" y="39"/>
                        </a:cubicBezTo>
                        <a:cubicBezTo>
                          <a:pt x="250" y="60"/>
                          <a:pt x="266" y="90"/>
                          <a:pt x="261" y="129"/>
                        </a:cubicBezTo>
                        <a:cubicBezTo>
                          <a:pt x="256" y="168"/>
                          <a:pt x="233" y="215"/>
                          <a:pt x="207" y="273"/>
                        </a:cubicBezTo>
                        <a:cubicBezTo>
                          <a:pt x="181" y="331"/>
                          <a:pt x="132" y="439"/>
                          <a:pt x="105" y="477"/>
                        </a:cubicBezTo>
                        <a:cubicBezTo>
                          <a:pt x="78" y="515"/>
                          <a:pt x="61" y="501"/>
                          <a:pt x="45" y="501"/>
                        </a:cubicBezTo>
                        <a:cubicBezTo>
                          <a:pt x="29" y="501"/>
                          <a:pt x="6" y="521"/>
                          <a:pt x="3" y="483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6" name="未知"/>
                  <p:cNvSpPr>
                    <a:spLocks/>
                  </p:cNvSpPr>
                  <p:nvPr/>
                </p:nvSpPr>
                <p:spPr bwMode="auto">
                  <a:xfrm>
                    <a:off x="1015" y="1270"/>
                    <a:ext cx="392" cy="340"/>
                  </a:xfrm>
                  <a:custGeom>
                    <a:avLst/>
                    <a:gdLst>
                      <a:gd name="T0" fmla="*/ 100 w 392"/>
                      <a:gd name="T1" fmla="*/ 201 h 340"/>
                      <a:gd name="T2" fmla="*/ 16 w 392"/>
                      <a:gd name="T3" fmla="*/ 87 h 340"/>
                      <a:gd name="T4" fmla="*/ 4 w 392"/>
                      <a:gd name="T5" fmla="*/ 45 h 340"/>
                      <a:gd name="T6" fmla="*/ 28 w 392"/>
                      <a:gd name="T7" fmla="*/ 3 h 340"/>
                      <a:gd name="T8" fmla="*/ 130 w 392"/>
                      <a:gd name="T9" fmla="*/ 27 h 340"/>
                      <a:gd name="T10" fmla="*/ 250 w 392"/>
                      <a:gd name="T11" fmla="*/ 75 h 340"/>
                      <a:gd name="T12" fmla="*/ 364 w 392"/>
                      <a:gd name="T13" fmla="*/ 159 h 340"/>
                      <a:gd name="T14" fmla="*/ 388 w 392"/>
                      <a:gd name="T15" fmla="*/ 273 h 340"/>
                      <a:gd name="T16" fmla="*/ 340 w 392"/>
                      <a:gd name="T17" fmla="*/ 333 h 340"/>
                      <a:gd name="T18" fmla="*/ 244 w 392"/>
                      <a:gd name="T19" fmla="*/ 315 h 340"/>
                      <a:gd name="T20" fmla="*/ 100 w 392"/>
                      <a:gd name="T21" fmla="*/ 201 h 3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92" h="340">
                        <a:moveTo>
                          <a:pt x="100" y="201"/>
                        </a:moveTo>
                        <a:cubicBezTo>
                          <a:pt x="62" y="163"/>
                          <a:pt x="32" y="113"/>
                          <a:pt x="16" y="87"/>
                        </a:cubicBezTo>
                        <a:cubicBezTo>
                          <a:pt x="0" y="61"/>
                          <a:pt x="2" y="59"/>
                          <a:pt x="4" y="45"/>
                        </a:cubicBezTo>
                        <a:cubicBezTo>
                          <a:pt x="6" y="31"/>
                          <a:pt x="7" y="6"/>
                          <a:pt x="28" y="3"/>
                        </a:cubicBezTo>
                        <a:cubicBezTo>
                          <a:pt x="49" y="0"/>
                          <a:pt x="93" y="15"/>
                          <a:pt x="130" y="27"/>
                        </a:cubicBezTo>
                        <a:cubicBezTo>
                          <a:pt x="167" y="39"/>
                          <a:pt x="211" y="53"/>
                          <a:pt x="250" y="75"/>
                        </a:cubicBezTo>
                        <a:cubicBezTo>
                          <a:pt x="289" y="97"/>
                          <a:pt x="341" y="126"/>
                          <a:pt x="364" y="159"/>
                        </a:cubicBezTo>
                        <a:cubicBezTo>
                          <a:pt x="387" y="192"/>
                          <a:pt x="392" y="244"/>
                          <a:pt x="388" y="273"/>
                        </a:cubicBezTo>
                        <a:cubicBezTo>
                          <a:pt x="384" y="302"/>
                          <a:pt x="364" y="326"/>
                          <a:pt x="340" y="333"/>
                        </a:cubicBezTo>
                        <a:cubicBezTo>
                          <a:pt x="316" y="340"/>
                          <a:pt x="282" y="336"/>
                          <a:pt x="244" y="315"/>
                        </a:cubicBezTo>
                        <a:cubicBezTo>
                          <a:pt x="206" y="294"/>
                          <a:pt x="138" y="239"/>
                          <a:pt x="100" y="20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7" name="未知"/>
                  <p:cNvSpPr>
                    <a:spLocks/>
                  </p:cNvSpPr>
                  <p:nvPr/>
                </p:nvSpPr>
                <p:spPr bwMode="auto">
                  <a:xfrm>
                    <a:off x="755" y="1606"/>
                    <a:ext cx="151" cy="558"/>
                  </a:xfrm>
                  <a:custGeom>
                    <a:avLst/>
                    <a:gdLst>
                      <a:gd name="T0" fmla="*/ 18 w 151"/>
                      <a:gd name="T1" fmla="*/ 165 h 558"/>
                      <a:gd name="T2" fmla="*/ 42 w 151"/>
                      <a:gd name="T3" fmla="*/ 39 h 558"/>
                      <a:gd name="T4" fmla="*/ 66 w 151"/>
                      <a:gd name="T5" fmla="*/ 3 h 558"/>
                      <a:gd name="T6" fmla="*/ 108 w 151"/>
                      <a:gd name="T7" fmla="*/ 27 h 558"/>
                      <a:gd name="T8" fmla="*/ 138 w 151"/>
                      <a:gd name="T9" fmla="*/ 165 h 558"/>
                      <a:gd name="T10" fmla="*/ 144 w 151"/>
                      <a:gd name="T11" fmla="*/ 423 h 558"/>
                      <a:gd name="T12" fmla="*/ 96 w 151"/>
                      <a:gd name="T13" fmla="*/ 543 h 558"/>
                      <a:gd name="T14" fmla="*/ 24 w 151"/>
                      <a:gd name="T15" fmla="*/ 513 h 558"/>
                      <a:gd name="T16" fmla="*/ 0 w 151"/>
                      <a:gd name="T17" fmla="*/ 315 h 558"/>
                      <a:gd name="T18" fmla="*/ 18 w 151"/>
                      <a:gd name="T19" fmla="*/ 165 h 5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51" h="558">
                        <a:moveTo>
                          <a:pt x="18" y="165"/>
                        </a:moveTo>
                        <a:cubicBezTo>
                          <a:pt x="25" y="119"/>
                          <a:pt x="34" y="66"/>
                          <a:pt x="42" y="39"/>
                        </a:cubicBezTo>
                        <a:cubicBezTo>
                          <a:pt x="50" y="12"/>
                          <a:pt x="55" y="5"/>
                          <a:pt x="66" y="3"/>
                        </a:cubicBezTo>
                        <a:cubicBezTo>
                          <a:pt x="77" y="1"/>
                          <a:pt x="96" y="0"/>
                          <a:pt x="108" y="27"/>
                        </a:cubicBezTo>
                        <a:cubicBezTo>
                          <a:pt x="120" y="54"/>
                          <a:pt x="132" y="99"/>
                          <a:pt x="138" y="165"/>
                        </a:cubicBezTo>
                        <a:cubicBezTo>
                          <a:pt x="144" y="231"/>
                          <a:pt x="151" y="360"/>
                          <a:pt x="144" y="423"/>
                        </a:cubicBezTo>
                        <a:cubicBezTo>
                          <a:pt x="137" y="486"/>
                          <a:pt x="116" y="528"/>
                          <a:pt x="96" y="543"/>
                        </a:cubicBezTo>
                        <a:cubicBezTo>
                          <a:pt x="76" y="558"/>
                          <a:pt x="40" y="551"/>
                          <a:pt x="24" y="513"/>
                        </a:cubicBezTo>
                        <a:cubicBezTo>
                          <a:pt x="8" y="475"/>
                          <a:pt x="0" y="372"/>
                          <a:pt x="0" y="315"/>
                        </a:cubicBezTo>
                        <a:cubicBezTo>
                          <a:pt x="0" y="258"/>
                          <a:pt x="11" y="211"/>
                          <a:pt x="18" y="165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8" name="未知"/>
                  <p:cNvSpPr>
                    <a:spLocks/>
                  </p:cNvSpPr>
                  <p:nvPr/>
                </p:nvSpPr>
                <p:spPr bwMode="auto">
                  <a:xfrm>
                    <a:off x="250" y="1266"/>
                    <a:ext cx="392" cy="253"/>
                  </a:xfrm>
                  <a:custGeom>
                    <a:avLst/>
                    <a:gdLst>
                      <a:gd name="T0" fmla="*/ 175 w 392"/>
                      <a:gd name="T1" fmla="*/ 61 h 253"/>
                      <a:gd name="T2" fmla="*/ 307 w 392"/>
                      <a:gd name="T3" fmla="*/ 19 h 253"/>
                      <a:gd name="T4" fmla="*/ 367 w 392"/>
                      <a:gd name="T5" fmla="*/ 7 h 253"/>
                      <a:gd name="T6" fmla="*/ 385 w 392"/>
                      <a:gd name="T7" fmla="*/ 61 h 253"/>
                      <a:gd name="T8" fmla="*/ 325 w 392"/>
                      <a:gd name="T9" fmla="*/ 133 h 253"/>
                      <a:gd name="T10" fmla="*/ 193 w 392"/>
                      <a:gd name="T11" fmla="*/ 223 h 253"/>
                      <a:gd name="T12" fmla="*/ 37 w 392"/>
                      <a:gd name="T13" fmla="*/ 247 h 253"/>
                      <a:gd name="T14" fmla="*/ 1 w 392"/>
                      <a:gd name="T15" fmla="*/ 187 h 253"/>
                      <a:gd name="T16" fmla="*/ 43 w 392"/>
                      <a:gd name="T17" fmla="*/ 115 h 253"/>
                      <a:gd name="T18" fmla="*/ 175 w 392"/>
                      <a:gd name="T19" fmla="*/ 61 h 2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92" h="253">
                        <a:moveTo>
                          <a:pt x="175" y="61"/>
                        </a:moveTo>
                        <a:cubicBezTo>
                          <a:pt x="219" y="45"/>
                          <a:pt x="275" y="28"/>
                          <a:pt x="307" y="19"/>
                        </a:cubicBezTo>
                        <a:cubicBezTo>
                          <a:pt x="339" y="10"/>
                          <a:pt x="354" y="0"/>
                          <a:pt x="367" y="7"/>
                        </a:cubicBezTo>
                        <a:cubicBezTo>
                          <a:pt x="380" y="14"/>
                          <a:pt x="392" y="40"/>
                          <a:pt x="385" y="61"/>
                        </a:cubicBezTo>
                        <a:cubicBezTo>
                          <a:pt x="378" y="82"/>
                          <a:pt x="357" y="106"/>
                          <a:pt x="325" y="133"/>
                        </a:cubicBezTo>
                        <a:cubicBezTo>
                          <a:pt x="293" y="160"/>
                          <a:pt x="241" y="204"/>
                          <a:pt x="193" y="223"/>
                        </a:cubicBezTo>
                        <a:cubicBezTo>
                          <a:pt x="145" y="242"/>
                          <a:pt x="69" y="253"/>
                          <a:pt x="37" y="247"/>
                        </a:cubicBezTo>
                        <a:cubicBezTo>
                          <a:pt x="5" y="241"/>
                          <a:pt x="0" y="209"/>
                          <a:pt x="1" y="187"/>
                        </a:cubicBezTo>
                        <a:cubicBezTo>
                          <a:pt x="2" y="165"/>
                          <a:pt x="15" y="136"/>
                          <a:pt x="43" y="115"/>
                        </a:cubicBezTo>
                        <a:cubicBezTo>
                          <a:pt x="71" y="94"/>
                          <a:pt x="131" y="77"/>
                          <a:pt x="175" y="6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9" name="未知"/>
                  <p:cNvSpPr>
                    <a:spLocks/>
                  </p:cNvSpPr>
                  <p:nvPr/>
                </p:nvSpPr>
                <p:spPr bwMode="auto">
                  <a:xfrm>
                    <a:off x="437" y="607"/>
                    <a:ext cx="238" cy="386"/>
                  </a:xfrm>
                  <a:custGeom>
                    <a:avLst/>
                    <a:gdLst>
                      <a:gd name="T0" fmla="*/ 78 w 238"/>
                      <a:gd name="T1" fmla="*/ 270 h 386"/>
                      <a:gd name="T2" fmla="*/ 24 w 238"/>
                      <a:gd name="T3" fmla="*/ 192 h 386"/>
                      <a:gd name="T4" fmla="*/ 0 w 238"/>
                      <a:gd name="T5" fmla="*/ 96 h 386"/>
                      <a:gd name="T6" fmla="*/ 24 w 238"/>
                      <a:gd name="T7" fmla="*/ 12 h 386"/>
                      <a:gd name="T8" fmla="*/ 120 w 238"/>
                      <a:gd name="T9" fmla="*/ 24 h 386"/>
                      <a:gd name="T10" fmla="*/ 180 w 238"/>
                      <a:gd name="T11" fmla="*/ 132 h 386"/>
                      <a:gd name="T12" fmla="*/ 234 w 238"/>
                      <a:gd name="T13" fmla="*/ 306 h 386"/>
                      <a:gd name="T14" fmla="*/ 204 w 238"/>
                      <a:gd name="T15" fmla="*/ 378 h 386"/>
                      <a:gd name="T16" fmla="*/ 168 w 238"/>
                      <a:gd name="T17" fmla="*/ 354 h 386"/>
                      <a:gd name="T18" fmla="*/ 78 w 238"/>
                      <a:gd name="T19" fmla="*/ 270 h 3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8" h="386">
                        <a:moveTo>
                          <a:pt x="78" y="270"/>
                        </a:moveTo>
                        <a:cubicBezTo>
                          <a:pt x="54" y="243"/>
                          <a:pt x="37" y="221"/>
                          <a:pt x="24" y="192"/>
                        </a:cubicBezTo>
                        <a:cubicBezTo>
                          <a:pt x="11" y="163"/>
                          <a:pt x="0" y="126"/>
                          <a:pt x="0" y="96"/>
                        </a:cubicBezTo>
                        <a:cubicBezTo>
                          <a:pt x="0" y="66"/>
                          <a:pt x="4" y="24"/>
                          <a:pt x="24" y="12"/>
                        </a:cubicBezTo>
                        <a:cubicBezTo>
                          <a:pt x="44" y="0"/>
                          <a:pt x="94" y="4"/>
                          <a:pt x="120" y="24"/>
                        </a:cubicBezTo>
                        <a:cubicBezTo>
                          <a:pt x="146" y="44"/>
                          <a:pt x="161" y="85"/>
                          <a:pt x="180" y="132"/>
                        </a:cubicBezTo>
                        <a:cubicBezTo>
                          <a:pt x="199" y="179"/>
                          <a:pt x="230" y="265"/>
                          <a:pt x="234" y="306"/>
                        </a:cubicBezTo>
                        <a:cubicBezTo>
                          <a:pt x="238" y="347"/>
                          <a:pt x="215" y="370"/>
                          <a:pt x="204" y="378"/>
                        </a:cubicBezTo>
                        <a:cubicBezTo>
                          <a:pt x="193" y="386"/>
                          <a:pt x="190" y="372"/>
                          <a:pt x="168" y="354"/>
                        </a:cubicBezTo>
                        <a:cubicBezTo>
                          <a:pt x="146" y="336"/>
                          <a:pt x="102" y="297"/>
                          <a:pt x="78" y="270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3090" name="Picture 18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43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1" name="Picture 19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" y="143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2" name="Picture 20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" y="335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3" name="Picture 21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" y="575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4" name="Picture 22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" y="527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5" name="Picture 23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" y="767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6" name="Picture 24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" y="1007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7" name="Picture 25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" y="1247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098" name="Group 26"/>
              <p:cNvGrpSpPr>
                <a:grpSpLocks noChangeAspect="1"/>
              </p:cNvGrpSpPr>
              <p:nvPr userDrawn="1"/>
            </p:nvGrpSpPr>
            <p:grpSpPr bwMode="auto">
              <a:xfrm>
                <a:off x="0" y="1007"/>
                <a:ext cx="522" cy="2967"/>
                <a:chOff x="0" y="0"/>
                <a:chExt cx="522" cy="2967"/>
              </a:xfrm>
            </p:grpSpPr>
            <p:pic>
              <p:nvPicPr>
                <p:cNvPr id="3099" name="Picture 27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" y="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0" name="Picture 28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" y="19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1" name="Picture 29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" y="57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2" name="Picture 30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" y="72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3" name="Picture 31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" y="81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4" name="Picture 32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" y="100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5" name="Picture 33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" y="105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6" name="Picture 34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" y="134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7" name="Picture 35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" y="120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8" name="Picture 36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" y="144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9" name="Picture 37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" y="158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0" name="Picture 38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" y="38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1" name="Picture 39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72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2" name="Picture 40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" y="206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3" name="Picture 41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" y="230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4" name="Picture 42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" y="240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5" name="Picture 43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" y="254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6" name="Picture 44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" y="278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7" name="Picture 45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" y="268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3118" name="未知"/>
            <p:cNvSpPr>
              <a:spLocks/>
            </p:cNvSpPr>
            <p:nvPr/>
          </p:nvSpPr>
          <p:spPr bwMode="auto">
            <a:xfrm>
              <a:off x="5010" y="3092"/>
              <a:ext cx="750" cy="1222"/>
            </a:xfrm>
            <a:custGeom>
              <a:avLst/>
              <a:gdLst>
                <a:gd name="T0" fmla="*/ 372 w 750"/>
                <a:gd name="T1" fmla="*/ 154 h 1222"/>
                <a:gd name="T2" fmla="*/ 378 w 750"/>
                <a:gd name="T3" fmla="*/ 412 h 1222"/>
                <a:gd name="T4" fmla="*/ 312 w 750"/>
                <a:gd name="T5" fmla="*/ 724 h 1222"/>
                <a:gd name="T6" fmla="*/ 138 w 750"/>
                <a:gd name="T7" fmla="*/ 928 h 1222"/>
                <a:gd name="T8" fmla="*/ 0 w 750"/>
                <a:gd name="T9" fmla="*/ 976 h 1222"/>
                <a:gd name="T10" fmla="*/ 0 w 750"/>
                <a:gd name="T11" fmla="*/ 1222 h 1222"/>
                <a:gd name="T12" fmla="*/ 750 w 750"/>
                <a:gd name="T13" fmla="*/ 1222 h 1222"/>
                <a:gd name="T14" fmla="*/ 750 w 750"/>
                <a:gd name="T15" fmla="*/ 178 h 1222"/>
                <a:gd name="T16" fmla="*/ 372 w 750"/>
                <a:gd name="T17" fmla="*/ 154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1222">
                  <a:moveTo>
                    <a:pt x="372" y="154"/>
                  </a:moveTo>
                  <a:cubicBezTo>
                    <a:pt x="309" y="193"/>
                    <a:pt x="388" y="317"/>
                    <a:pt x="378" y="412"/>
                  </a:cubicBezTo>
                  <a:cubicBezTo>
                    <a:pt x="368" y="507"/>
                    <a:pt x="352" y="638"/>
                    <a:pt x="312" y="724"/>
                  </a:cubicBezTo>
                  <a:cubicBezTo>
                    <a:pt x="272" y="810"/>
                    <a:pt x="190" y="886"/>
                    <a:pt x="138" y="928"/>
                  </a:cubicBezTo>
                  <a:cubicBezTo>
                    <a:pt x="86" y="970"/>
                    <a:pt x="23" y="927"/>
                    <a:pt x="0" y="976"/>
                  </a:cubicBezTo>
                  <a:lnTo>
                    <a:pt x="0" y="1222"/>
                  </a:lnTo>
                  <a:lnTo>
                    <a:pt x="750" y="1222"/>
                  </a:lnTo>
                  <a:lnTo>
                    <a:pt x="750" y="178"/>
                  </a:lnTo>
                  <a:cubicBezTo>
                    <a:pt x="687" y="0"/>
                    <a:pt x="451" y="159"/>
                    <a:pt x="372" y="15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9" name="未知"/>
            <p:cNvSpPr>
              <a:spLocks/>
            </p:cNvSpPr>
            <p:nvPr/>
          </p:nvSpPr>
          <p:spPr bwMode="auto">
            <a:xfrm>
              <a:off x="5001" y="3060"/>
              <a:ext cx="768" cy="1260"/>
            </a:xfrm>
            <a:custGeom>
              <a:avLst/>
              <a:gdLst>
                <a:gd name="T0" fmla="*/ 0 w 768"/>
                <a:gd name="T1" fmla="*/ 1260 h 1260"/>
                <a:gd name="T2" fmla="*/ 0 w 768"/>
                <a:gd name="T3" fmla="*/ 1134 h 1260"/>
                <a:gd name="T4" fmla="*/ 210 w 768"/>
                <a:gd name="T5" fmla="*/ 1032 h 1260"/>
                <a:gd name="T6" fmla="*/ 324 w 768"/>
                <a:gd name="T7" fmla="*/ 918 h 1260"/>
                <a:gd name="T8" fmla="*/ 414 w 768"/>
                <a:gd name="T9" fmla="*/ 714 h 1260"/>
                <a:gd name="T10" fmla="*/ 450 w 768"/>
                <a:gd name="T11" fmla="*/ 456 h 1260"/>
                <a:gd name="T12" fmla="*/ 438 w 768"/>
                <a:gd name="T13" fmla="*/ 258 h 1260"/>
                <a:gd name="T14" fmla="*/ 684 w 768"/>
                <a:gd name="T15" fmla="*/ 0 h 1260"/>
                <a:gd name="T16" fmla="*/ 768 w 768"/>
                <a:gd name="T17" fmla="*/ 18 h 1260"/>
                <a:gd name="T18" fmla="*/ 768 w 768"/>
                <a:gd name="T19" fmla="*/ 1254 h 1260"/>
                <a:gd name="T20" fmla="*/ 0 w 768"/>
                <a:gd name="T21" fmla="*/ 126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" h="1260">
                  <a:moveTo>
                    <a:pt x="0" y="1260"/>
                  </a:moveTo>
                  <a:lnTo>
                    <a:pt x="0" y="1134"/>
                  </a:lnTo>
                  <a:lnTo>
                    <a:pt x="210" y="1032"/>
                  </a:lnTo>
                  <a:lnTo>
                    <a:pt x="324" y="918"/>
                  </a:lnTo>
                  <a:lnTo>
                    <a:pt x="414" y="714"/>
                  </a:lnTo>
                  <a:lnTo>
                    <a:pt x="450" y="456"/>
                  </a:lnTo>
                  <a:lnTo>
                    <a:pt x="438" y="258"/>
                  </a:lnTo>
                  <a:lnTo>
                    <a:pt x="684" y="0"/>
                  </a:lnTo>
                  <a:lnTo>
                    <a:pt x="768" y="18"/>
                  </a:lnTo>
                  <a:lnTo>
                    <a:pt x="768" y="1254"/>
                  </a:lnTo>
                  <a:lnTo>
                    <a:pt x="0" y="1260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0" name="未知"/>
            <p:cNvSpPr>
              <a:spLocks/>
            </p:cNvSpPr>
            <p:nvPr/>
          </p:nvSpPr>
          <p:spPr bwMode="auto">
            <a:xfrm>
              <a:off x="4994" y="1775"/>
              <a:ext cx="776" cy="2543"/>
            </a:xfrm>
            <a:custGeom>
              <a:avLst/>
              <a:gdLst>
                <a:gd name="T0" fmla="*/ 550 w 776"/>
                <a:gd name="T1" fmla="*/ 115 h 2543"/>
                <a:gd name="T2" fmla="*/ 460 w 776"/>
                <a:gd name="T3" fmla="*/ 529 h 2543"/>
                <a:gd name="T4" fmla="*/ 298 w 776"/>
                <a:gd name="T5" fmla="*/ 925 h 2543"/>
                <a:gd name="T6" fmla="*/ 76 w 776"/>
                <a:gd name="T7" fmla="*/ 1267 h 2543"/>
                <a:gd name="T8" fmla="*/ 4 w 776"/>
                <a:gd name="T9" fmla="*/ 1339 h 2543"/>
                <a:gd name="T10" fmla="*/ 100 w 776"/>
                <a:gd name="T11" fmla="*/ 1351 h 2543"/>
                <a:gd name="T12" fmla="*/ 286 w 776"/>
                <a:gd name="T13" fmla="*/ 1399 h 2543"/>
                <a:gd name="T14" fmla="*/ 394 w 776"/>
                <a:gd name="T15" fmla="*/ 1525 h 2543"/>
                <a:gd name="T16" fmla="*/ 478 w 776"/>
                <a:gd name="T17" fmla="*/ 1705 h 2543"/>
                <a:gd name="T18" fmla="*/ 478 w 776"/>
                <a:gd name="T19" fmla="*/ 1969 h 2543"/>
                <a:gd name="T20" fmla="*/ 370 w 776"/>
                <a:gd name="T21" fmla="*/ 2263 h 2543"/>
                <a:gd name="T22" fmla="*/ 124 w 776"/>
                <a:gd name="T23" fmla="*/ 2479 h 2543"/>
                <a:gd name="T24" fmla="*/ 22 w 776"/>
                <a:gd name="T25" fmla="*/ 2515 h 2543"/>
                <a:gd name="T26" fmla="*/ 196 w 776"/>
                <a:gd name="T27" fmla="*/ 2533 h 2543"/>
                <a:gd name="T28" fmla="*/ 388 w 776"/>
                <a:gd name="T29" fmla="*/ 2455 h 2543"/>
                <a:gd name="T30" fmla="*/ 502 w 776"/>
                <a:gd name="T31" fmla="*/ 2299 h 2543"/>
                <a:gd name="T32" fmla="*/ 598 w 776"/>
                <a:gd name="T33" fmla="*/ 2197 h 2543"/>
                <a:gd name="T34" fmla="*/ 694 w 776"/>
                <a:gd name="T35" fmla="*/ 2197 h 2543"/>
                <a:gd name="T36" fmla="*/ 742 w 776"/>
                <a:gd name="T37" fmla="*/ 2230 h 2543"/>
                <a:gd name="T38" fmla="*/ 712 w 776"/>
                <a:gd name="T39" fmla="*/ 2137 h 2543"/>
                <a:gd name="T40" fmla="*/ 664 w 776"/>
                <a:gd name="T41" fmla="*/ 1807 h 2543"/>
                <a:gd name="T42" fmla="*/ 670 w 776"/>
                <a:gd name="T43" fmla="*/ 1561 h 2543"/>
                <a:gd name="T44" fmla="*/ 718 w 776"/>
                <a:gd name="T45" fmla="*/ 1393 h 2543"/>
                <a:gd name="T46" fmla="*/ 748 w 776"/>
                <a:gd name="T47" fmla="*/ 1219 h 2543"/>
                <a:gd name="T48" fmla="*/ 550 w 776"/>
                <a:gd name="T49" fmla="*/ 115 h 2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2543">
                  <a:moveTo>
                    <a:pt x="550" y="115"/>
                  </a:moveTo>
                  <a:cubicBezTo>
                    <a:pt x="502" y="0"/>
                    <a:pt x="502" y="394"/>
                    <a:pt x="460" y="529"/>
                  </a:cubicBezTo>
                  <a:cubicBezTo>
                    <a:pt x="418" y="664"/>
                    <a:pt x="362" y="802"/>
                    <a:pt x="298" y="925"/>
                  </a:cubicBezTo>
                  <a:cubicBezTo>
                    <a:pt x="234" y="1048"/>
                    <a:pt x="125" y="1198"/>
                    <a:pt x="76" y="1267"/>
                  </a:cubicBezTo>
                  <a:cubicBezTo>
                    <a:pt x="27" y="1336"/>
                    <a:pt x="0" y="1325"/>
                    <a:pt x="4" y="1339"/>
                  </a:cubicBezTo>
                  <a:cubicBezTo>
                    <a:pt x="8" y="1353"/>
                    <a:pt x="53" y="1341"/>
                    <a:pt x="100" y="1351"/>
                  </a:cubicBezTo>
                  <a:cubicBezTo>
                    <a:pt x="147" y="1361"/>
                    <a:pt x="237" y="1370"/>
                    <a:pt x="286" y="1399"/>
                  </a:cubicBezTo>
                  <a:cubicBezTo>
                    <a:pt x="335" y="1428"/>
                    <a:pt x="362" y="1474"/>
                    <a:pt x="394" y="1525"/>
                  </a:cubicBezTo>
                  <a:cubicBezTo>
                    <a:pt x="426" y="1576"/>
                    <a:pt x="464" y="1631"/>
                    <a:pt x="478" y="1705"/>
                  </a:cubicBezTo>
                  <a:cubicBezTo>
                    <a:pt x="492" y="1779"/>
                    <a:pt x="496" y="1876"/>
                    <a:pt x="478" y="1969"/>
                  </a:cubicBezTo>
                  <a:cubicBezTo>
                    <a:pt x="460" y="2062"/>
                    <a:pt x="429" y="2178"/>
                    <a:pt x="370" y="2263"/>
                  </a:cubicBezTo>
                  <a:cubicBezTo>
                    <a:pt x="311" y="2348"/>
                    <a:pt x="238" y="2428"/>
                    <a:pt x="124" y="2479"/>
                  </a:cubicBezTo>
                  <a:cubicBezTo>
                    <a:pt x="66" y="2521"/>
                    <a:pt x="10" y="2506"/>
                    <a:pt x="22" y="2515"/>
                  </a:cubicBezTo>
                  <a:cubicBezTo>
                    <a:pt x="34" y="2524"/>
                    <a:pt x="135" y="2543"/>
                    <a:pt x="196" y="2533"/>
                  </a:cubicBezTo>
                  <a:cubicBezTo>
                    <a:pt x="257" y="2523"/>
                    <a:pt x="337" y="2494"/>
                    <a:pt x="388" y="2455"/>
                  </a:cubicBezTo>
                  <a:cubicBezTo>
                    <a:pt x="439" y="2416"/>
                    <a:pt x="467" y="2342"/>
                    <a:pt x="502" y="2299"/>
                  </a:cubicBezTo>
                  <a:cubicBezTo>
                    <a:pt x="537" y="2256"/>
                    <a:pt x="566" y="2214"/>
                    <a:pt x="598" y="2197"/>
                  </a:cubicBezTo>
                  <a:cubicBezTo>
                    <a:pt x="630" y="2180"/>
                    <a:pt x="670" y="2191"/>
                    <a:pt x="694" y="2197"/>
                  </a:cubicBezTo>
                  <a:cubicBezTo>
                    <a:pt x="718" y="2203"/>
                    <a:pt x="739" y="2240"/>
                    <a:pt x="742" y="2230"/>
                  </a:cubicBezTo>
                  <a:cubicBezTo>
                    <a:pt x="745" y="2220"/>
                    <a:pt x="725" y="2207"/>
                    <a:pt x="712" y="2137"/>
                  </a:cubicBezTo>
                  <a:cubicBezTo>
                    <a:pt x="699" y="2067"/>
                    <a:pt x="671" y="1903"/>
                    <a:pt x="664" y="1807"/>
                  </a:cubicBezTo>
                  <a:cubicBezTo>
                    <a:pt x="657" y="1711"/>
                    <a:pt x="661" y="1630"/>
                    <a:pt x="670" y="1561"/>
                  </a:cubicBezTo>
                  <a:cubicBezTo>
                    <a:pt x="679" y="1492"/>
                    <a:pt x="705" y="1450"/>
                    <a:pt x="718" y="1393"/>
                  </a:cubicBezTo>
                  <a:cubicBezTo>
                    <a:pt x="731" y="1336"/>
                    <a:pt x="776" y="1427"/>
                    <a:pt x="748" y="1219"/>
                  </a:cubicBezTo>
                  <a:cubicBezTo>
                    <a:pt x="720" y="1011"/>
                    <a:pt x="598" y="230"/>
                    <a:pt x="550" y="11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1" name="未知" descr="kimonopat1"/>
            <p:cNvSpPr>
              <a:spLocks/>
            </p:cNvSpPr>
            <p:nvPr/>
          </p:nvSpPr>
          <p:spPr bwMode="auto">
            <a:xfrm>
              <a:off x="5046" y="2229"/>
              <a:ext cx="617" cy="1376"/>
            </a:xfrm>
            <a:custGeom>
              <a:avLst/>
              <a:gdLst>
                <a:gd name="T0" fmla="*/ 486 w 617"/>
                <a:gd name="T1" fmla="*/ 3 h 1376"/>
                <a:gd name="T2" fmla="*/ 402 w 617"/>
                <a:gd name="T3" fmla="*/ 381 h 1376"/>
                <a:gd name="T4" fmla="*/ 216 w 617"/>
                <a:gd name="T5" fmla="*/ 777 h 1376"/>
                <a:gd name="T6" fmla="*/ 0 w 617"/>
                <a:gd name="T7" fmla="*/ 1119 h 1376"/>
                <a:gd name="T8" fmla="*/ 102 w 617"/>
                <a:gd name="T9" fmla="*/ 1101 h 1376"/>
                <a:gd name="T10" fmla="*/ 282 w 617"/>
                <a:gd name="T11" fmla="*/ 1119 h 1376"/>
                <a:gd name="T12" fmla="*/ 378 w 617"/>
                <a:gd name="T13" fmla="*/ 1185 h 1376"/>
                <a:gd name="T14" fmla="*/ 432 w 617"/>
                <a:gd name="T15" fmla="*/ 1269 h 1376"/>
                <a:gd name="T16" fmla="*/ 444 w 617"/>
                <a:gd name="T17" fmla="*/ 1365 h 1376"/>
                <a:gd name="T18" fmla="*/ 498 w 617"/>
                <a:gd name="T19" fmla="*/ 1203 h 1376"/>
                <a:gd name="T20" fmla="*/ 564 w 617"/>
                <a:gd name="T21" fmla="*/ 825 h 1376"/>
                <a:gd name="T22" fmla="*/ 606 w 617"/>
                <a:gd name="T23" fmla="*/ 363 h 1376"/>
                <a:gd name="T24" fmla="*/ 486 w 617"/>
                <a:gd name="T25" fmla="*/ 3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7" h="1376">
                  <a:moveTo>
                    <a:pt x="486" y="3"/>
                  </a:moveTo>
                  <a:cubicBezTo>
                    <a:pt x="452" y="6"/>
                    <a:pt x="447" y="252"/>
                    <a:pt x="402" y="381"/>
                  </a:cubicBezTo>
                  <a:cubicBezTo>
                    <a:pt x="357" y="510"/>
                    <a:pt x="283" y="654"/>
                    <a:pt x="216" y="777"/>
                  </a:cubicBezTo>
                  <a:cubicBezTo>
                    <a:pt x="149" y="900"/>
                    <a:pt x="19" y="1065"/>
                    <a:pt x="0" y="1119"/>
                  </a:cubicBezTo>
                  <a:cubicBezTo>
                    <a:pt x="48" y="1119"/>
                    <a:pt x="55" y="1101"/>
                    <a:pt x="102" y="1101"/>
                  </a:cubicBezTo>
                  <a:cubicBezTo>
                    <a:pt x="149" y="1101"/>
                    <a:pt x="236" y="1105"/>
                    <a:pt x="282" y="1119"/>
                  </a:cubicBezTo>
                  <a:cubicBezTo>
                    <a:pt x="328" y="1133"/>
                    <a:pt x="353" y="1160"/>
                    <a:pt x="378" y="1185"/>
                  </a:cubicBezTo>
                  <a:cubicBezTo>
                    <a:pt x="403" y="1210"/>
                    <a:pt x="421" y="1239"/>
                    <a:pt x="432" y="1269"/>
                  </a:cubicBezTo>
                  <a:cubicBezTo>
                    <a:pt x="443" y="1299"/>
                    <a:pt x="433" y="1376"/>
                    <a:pt x="444" y="1365"/>
                  </a:cubicBezTo>
                  <a:cubicBezTo>
                    <a:pt x="455" y="1354"/>
                    <a:pt x="478" y="1293"/>
                    <a:pt x="498" y="1203"/>
                  </a:cubicBezTo>
                  <a:cubicBezTo>
                    <a:pt x="518" y="1113"/>
                    <a:pt x="546" y="965"/>
                    <a:pt x="564" y="825"/>
                  </a:cubicBezTo>
                  <a:cubicBezTo>
                    <a:pt x="582" y="685"/>
                    <a:pt x="617" y="496"/>
                    <a:pt x="606" y="363"/>
                  </a:cubicBezTo>
                  <a:cubicBezTo>
                    <a:pt x="595" y="230"/>
                    <a:pt x="520" y="0"/>
                    <a:pt x="486" y="3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2" name="未知" descr="kimonopat1"/>
            <p:cNvSpPr>
              <a:spLocks/>
            </p:cNvSpPr>
            <p:nvPr/>
          </p:nvSpPr>
          <p:spPr bwMode="auto">
            <a:xfrm>
              <a:off x="5193" y="269"/>
              <a:ext cx="576" cy="3180"/>
            </a:xfrm>
            <a:custGeom>
              <a:avLst/>
              <a:gdLst>
                <a:gd name="T0" fmla="*/ 42 w 576"/>
                <a:gd name="T1" fmla="*/ 61 h 3180"/>
                <a:gd name="T2" fmla="*/ 156 w 576"/>
                <a:gd name="T3" fmla="*/ 517 h 3180"/>
                <a:gd name="T4" fmla="*/ 288 w 576"/>
                <a:gd name="T5" fmla="*/ 991 h 3180"/>
                <a:gd name="T6" fmla="*/ 414 w 576"/>
                <a:gd name="T7" fmla="*/ 1435 h 3180"/>
                <a:gd name="T8" fmla="*/ 576 w 576"/>
                <a:gd name="T9" fmla="*/ 1807 h 3180"/>
                <a:gd name="T10" fmla="*/ 576 w 576"/>
                <a:gd name="T11" fmla="*/ 3055 h 3180"/>
                <a:gd name="T12" fmla="*/ 414 w 576"/>
                <a:gd name="T13" fmla="*/ 2557 h 3180"/>
                <a:gd name="T14" fmla="*/ 252 w 576"/>
                <a:gd name="T15" fmla="*/ 1765 h 3180"/>
                <a:gd name="T16" fmla="*/ 126 w 576"/>
                <a:gd name="T17" fmla="*/ 961 h 3180"/>
                <a:gd name="T18" fmla="*/ 12 w 576"/>
                <a:gd name="T19" fmla="*/ 151 h 3180"/>
                <a:gd name="T20" fmla="*/ 42 w 576"/>
                <a:gd name="T21" fmla="*/ 61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6" h="3180">
                  <a:moveTo>
                    <a:pt x="42" y="61"/>
                  </a:moveTo>
                  <a:cubicBezTo>
                    <a:pt x="66" y="122"/>
                    <a:pt x="115" y="362"/>
                    <a:pt x="156" y="517"/>
                  </a:cubicBezTo>
                  <a:cubicBezTo>
                    <a:pt x="197" y="672"/>
                    <a:pt x="245" y="838"/>
                    <a:pt x="288" y="991"/>
                  </a:cubicBezTo>
                  <a:cubicBezTo>
                    <a:pt x="331" y="1144"/>
                    <a:pt x="366" y="1299"/>
                    <a:pt x="414" y="1435"/>
                  </a:cubicBezTo>
                  <a:cubicBezTo>
                    <a:pt x="462" y="1571"/>
                    <a:pt x="549" y="1537"/>
                    <a:pt x="576" y="1807"/>
                  </a:cubicBezTo>
                  <a:lnTo>
                    <a:pt x="576" y="3055"/>
                  </a:lnTo>
                  <a:cubicBezTo>
                    <a:pt x="549" y="3180"/>
                    <a:pt x="468" y="2772"/>
                    <a:pt x="414" y="2557"/>
                  </a:cubicBezTo>
                  <a:cubicBezTo>
                    <a:pt x="360" y="2342"/>
                    <a:pt x="300" y="2031"/>
                    <a:pt x="252" y="1765"/>
                  </a:cubicBezTo>
                  <a:cubicBezTo>
                    <a:pt x="204" y="1499"/>
                    <a:pt x="166" y="1230"/>
                    <a:pt x="126" y="961"/>
                  </a:cubicBezTo>
                  <a:cubicBezTo>
                    <a:pt x="86" y="692"/>
                    <a:pt x="24" y="299"/>
                    <a:pt x="12" y="151"/>
                  </a:cubicBezTo>
                  <a:cubicBezTo>
                    <a:pt x="0" y="3"/>
                    <a:pt x="18" y="0"/>
                    <a:pt x="42" y="61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" name="未知"/>
            <p:cNvSpPr>
              <a:spLocks/>
            </p:cNvSpPr>
            <p:nvPr/>
          </p:nvSpPr>
          <p:spPr bwMode="auto">
            <a:xfrm>
              <a:off x="5197" y="165"/>
              <a:ext cx="573" cy="1935"/>
            </a:xfrm>
            <a:custGeom>
              <a:avLst/>
              <a:gdLst>
                <a:gd name="T0" fmla="*/ 69 w 573"/>
                <a:gd name="T1" fmla="*/ 63 h 1935"/>
                <a:gd name="T2" fmla="*/ 207 w 573"/>
                <a:gd name="T3" fmla="*/ 549 h 1935"/>
                <a:gd name="T4" fmla="*/ 381 w 573"/>
                <a:gd name="T5" fmla="*/ 1101 h 1935"/>
                <a:gd name="T6" fmla="*/ 573 w 573"/>
                <a:gd name="T7" fmla="*/ 1575 h 1935"/>
                <a:gd name="T8" fmla="*/ 573 w 573"/>
                <a:gd name="T9" fmla="*/ 1935 h 1935"/>
                <a:gd name="T10" fmla="*/ 321 w 573"/>
                <a:gd name="T11" fmla="*/ 1449 h 1935"/>
                <a:gd name="T12" fmla="*/ 147 w 573"/>
                <a:gd name="T13" fmla="*/ 699 h 1935"/>
                <a:gd name="T14" fmla="*/ 15 w 573"/>
                <a:gd name="T15" fmla="*/ 171 h 1935"/>
                <a:gd name="T16" fmla="*/ 69 w 573"/>
                <a:gd name="T17" fmla="*/ 63 h 1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3" h="1935">
                  <a:moveTo>
                    <a:pt x="69" y="63"/>
                  </a:moveTo>
                  <a:cubicBezTo>
                    <a:pt x="101" y="126"/>
                    <a:pt x="155" y="376"/>
                    <a:pt x="207" y="549"/>
                  </a:cubicBezTo>
                  <a:cubicBezTo>
                    <a:pt x="259" y="722"/>
                    <a:pt x="320" y="930"/>
                    <a:pt x="381" y="1101"/>
                  </a:cubicBezTo>
                  <a:cubicBezTo>
                    <a:pt x="442" y="1272"/>
                    <a:pt x="541" y="1436"/>
                    <a:pt x="573" y="1575"/>
                  </a:cubicBezTo>
                  <a:lnTo>
                    <a:pt x="573" y="1935"/>
                  </a:lnTo>
                  <a:cubicBezTo>
                    <a:pt x="531" y="1914"/>
                    <a:pt x="392" y="1655"/>
                    <a:pt x="321" y="1449"/>
                  </a:cubicBezTo>
                  <a:cubicBezTo>
                    <a:pt x="250" y="1243"/>
                    <a:pt x="198" y="912"/>
                    <a:pt x="147" y="699"/>
                  </a:cubicBezTo>
                  <a:cubicBezTo>
                    <a:pt x="96" y="486"/>
                    <a:pt x="30" y="274"/>
                    <a:pt x="15" y="171"/>
                  </a:cubicBezTo>
                  <a:cubicBezTo>
                    <a:pt x="0" y="68"/>
                    <a:pt x="37" y="0"/>
                    <a:pt x="69" y="63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" name="未知"/>
            <p:cNvSpPr>
              <a:spLocks/>
            </p:cNvSpPr>
            <p:nvPr/>
          </p:nvSpPr>
          <p:spPr bwMode="auto">
            <a:xfrm>
              <a:off x="5004" y="0"/>
              <a:ext cx="363" cy="2112"/>
            </a:xfrm>
            <a:custGeom>
              <a:avLst/>
              <a:gdLst>
                <a:gd name="T0" fmla="*/ 0 w 363"/>
                <a:gd name="T1" fmla="*/ 2094 h 2112"/>
                <a:gd name="T2" fmla="*/ 66 w 363"/>
                <a:gd name="T3" fmla="*/ 1992 h 2112"/>
                <a:gd name="T4" fmla="*/ 150 w 363"/>
                <a:gd name="T5" fmla="*/ 1464 h 2112"/>
                <a:gd name="T6" fmla="*/ 234 w 363"/>
                <a:gd name="T7" fmla="*/ 678 h 2112"/>
                <a:gd name="T8" fmla="*/ 324 w 363"/>
                <a:gd name="T9" fmla="*/ 0 h 2112"/>
                <a:gd name="T10" fmla="*/ 0 w 363"/>
                <a:gd name="T11" fmla="*/ 0 h 2112"/>
                <a:gd name="T12" fmla="*/ 0 w 363"/>
                <a:gd name="T13" fmla="*/ 209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5" name="未知"/>
            <p:cNvSpPr>
              <a:spLocks/>
            </p:cNvSpPr>
            <p:nvPr/>
          </p:nvSpPr>
          <p:spPr bwMode="auto">
            <a:xfrm>
              <a:off x="5004" y="1"/>
              <a:ext cx="189" cy="2112"/>
            </a:xfrm>
            <a:custGeom>
              <a:avLst/>
              <a:gdLst>
                <a:gd name="T0" fmla="*/ 0 w 363"/>
                <a:gd name="T1" fmla="*/ 2094 h 2112"/>
                <a:gd name="T2" fmla="*/ 66 w 363"/>
                <a:gd name="T3" fmla="*/ 1992 h 2112"/>
                <a:gd name="T4" fmla="*/ 150 w 363"/>
                <a:gd name="T5" fmla="*/ 1464 h 2112"/>
                <a:gd name="T6" fmla="*/ 234 w 363"/>
                <a:gd name="T7" fmla="*/ 678 h 2112"/>
                <a:gd name="T8" fmla="*/ 324 w 363"/>
                <a:gd name="T9" fmla="*/ 0 h 2112"/>
                <a:gd name="T10" fmla="*/ 0 w 363"/>
                <a:gd name="T11" fmla="*/ 0 h 2112"/>
                <a:gd name="T12" fmla="*/ 0 w 363"/>
                <a:gd name="T13" fmla="*/ 209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6" name="Rectangle 54"/>
            <p:cNvSpPr>
              <a:spLocks noChangeArrowheads="1"/>
            </p:cNvSpPr>
            <p:nvPr/>
          </p:nvSpPr>
          <p:spPr bwMode="auto">
            <a:xfrm>
              <a:off x="4955" y="1"/>
              <a:ext cx="56" cy="4320"/>
            </a:xfrm>
            <a:prstGeom prst="rect">
              <a:avLst/>
            </a:pr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27" name="未知"/>
            <p:cNvSpPr>
              <a:spLocks/>
            </p:cNvSpPr>
            <p:nvPr/>
          </p:nvSpPr>
          <p:spPr bwMode="auto">
            <a:xfrm>
              <a:off x="5013" y="3924"/>
              <a:ext cx="734" cy="390"/>
            </a:xfrm>
            <a:custGeom>
              <a:avLst/>
              <a:gdLst>
                <a:gd name="T0" fmla="*/ 1 w 692"/>
                <a:gd name="T1" fmla="*/ 357 h 378"/>
                <a:gd name="T2" fmla="*/ 109 w 692"/>
                <a:gd name="T3" fmla="*/ 341 h 378"/>
                <a:gd name="T4" fmla="*/ 241 w 692"/>
                <a:gd name="T5" fmla="*/ 305 h 378"/>
                <a:gd name="T6" fmla="*/ 353 w 692"/>
                <a:gd name="T7" fmla="*/ 209 h 378"/>
                <a:gd name="T8" fmla="*/ 429 w 692"/>
                <a:gd name="T9" fmla="*/ 89 h 378"/>
                <a:gd name="T10" fmla="*/ 493 w 692"/>
                <a:gd name="T11" fmla="*/ 17 h 378"/>
                <a:gd name="T12" fmla="*/ 577 w 692"/>
                <a:gd name="T13" fmla="*/ 1 h 378"/>
                <a:gd name="T14" fmla="*/ 629 w 692"/>
                <a:gd name="T15" fmla="*/ 21 h 378"/>
                <a:gd name="T16" fmla="*/ 673 w 692"/>
                <a:gd name="T17" fmla="*/ 65 h 378"/>
                <a:gd name="T18" fmla="*/ 673 w 692"/>
                <a:gd name="T19" fmla="*/ 137 h 378"/>
                <a:gd name="T20" fmla="*/ 561 w 692"/>
                <a:gd name="T21" fmla="*/ 225 h 378"/>
                <a:gd name="T22" fmla="*/ 425 w 692"/>
                <a:gd name="T23" fmla="*/ 297 h 378"/>
                <a:gd name="T24" fmla="*/ 245 w 692"/>
                <a:gd name="T25" fmla="*/ 357 h 378"/>
                <a:gd name="T26" fmla="*/ 113 w 692"/>
                <a:gd name="T27" fmla="*/ 377 h 378"/>
                <a:gd name="T28" fmla="*/ 1 w 692"/>
                <a:gd name="T29" fmla="*/ 35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378">
                  <a:moveTo>
                    <a:pt x="1" y="357"/>
                  </a:moveTo>
                  <a:cubicBezTo>
                    <a:pt x="0" y="351"/>
                    <a:pt x="69" y="350"/>
                    <a:pt x="109" y="341"/>
                  </a:cubicBezTo>
                  <a:cubicBezTo>
                    <a:pt x="149" y="332"/>
                    <a:pt x="200" y="327"/>
                    <a:pt x="241" y="305"/>
                  </a:cubicBezTo>
                  <a:cubicBezTo>
                    <a:pt x="282" y="283"/>
                    <a:pt x="322" y="245"/>
                    <a:pt x="353" y="209"/>
                  </a:cubicBezTo>
                  <a:cubicBezTo>
                    <a:pt x="384" y="173"/>
                    <a:pt x="406" y="121"/>
                    <a:pt x="429" y="89"/>
                  </a:cubicBezTo>
                  <a:cubicBezTo>
                    <a:pt x="452" y="57"/>
                    <a:pt x="468" y="32"/>
                    <a:pt x="493" y="17"/>
                  </a:cubicBezTo>
                  <a:cubicBezTo>
                    <a:pt x="518" y="2"/>
                    <a:pt x="554" y="0"/>
                    <a:pt x="577" y="1"/>
                  </a:cubicBezTo>
                  <a:cubicBezTo>
                    <a:pt x="600" y="2"/>
                    <a:pt x="613" y="10"/>
                    <a:pt x="629" y="21"/>
                  </a:cubicBezTo>
                  <a:cubicBezTo>
                    <a:pt x="645" y="32"/>
                    <a:pt x="666" y="46"/>
                    <a:pt x="673" y="65"/>
                  </a:cubicBezTo>
                  <a:cubicBezTo>
                    <a:pt x="680" y="84"/>
                    <a:pt x="692" y="110"/>
                    <a:pt x="673" y="137"/>
                  </a:cubicBezTo>
                  <a:cubicBezTo>
                    <a:pt x="654" y="164"/>
                    <a:pt x="602" y="198"/>
                    <a:pt x="561" y="225"/>
                  </a:cubicBezTo>
                  <a:cubicBezTo>
                    <a:pt x="520" y="252"/>
                    <a:pt x="478" y="275"/>
                    <a:pt x="425" y="297"/>
                  </a:cubicBezTo>
                  <a:cubicBezTo>
                    <a:pt x="372" y="319"/>
                    <a:pt x="297" y="344"/>
                    <a:pt x="245" y="357"/>
                  </a:cubicBezTo>
                  <a:cubicBezTo>
                    <a:pt x="193" y="370"/>
                    <a:pt x="156" y="376"/>
                    <a:pt x="113" y="377"/>
                  </a:cubicBezTo>
                  <a:cubicBezTo>
                    <a:pt x="70" y="378"/>
                    <a:pt x="2" y="363"/>
                    <a:pt x="1" y="357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8" name="AutoShape 56"/>
            <p:cNvSpPr>
              <a:spLocks noChangeArrowheads="1"/>
            </p:cNvSpPr>
            <p:nvPr/>
          </p:nvSpPr>
          <p:spPr bwMode="auto">
            <a:xfrm rot="5400000">
              <a:off x="2724" y="2089"/>
              <a:ext cx="4320" cy="142"/>
            </a:xfrm>
            <a:custGeom>
              <a:avLst/>
              <a:gdLst>
                <a:gd name="G0" fmla="+- 607 0 0"/>
                <a:gd name="G1" fmla="+- 21600 0 607"/>
                <a:gd name="G2" fmla="*/ 607 1 2"/>
                <a:gd name="G3" fmla="+- 21600 0 G2"/>
                <a:gd name="G4" fmla="+/ 607 21600 2"/>
                <a:gd name="G5" fmla="+/ G1 0 2"/>
                <a:gd name="G6" fmla="*/ 21600 21600 607"/>
                <a:gd name="G7" fmla="*/ G6 1 2"/>
                <a:gd name="G8" fmla="+- 21600 0 G7"/>
                <a:gd name="G9" fmla="*/ 21600 1 2"/>
                <a:gd name="G10" fmla="+- 607 0 G9"/>
                <a:gd name="G11" fmla="?: G10 G8 0"/>
                <a:gd name="G12" fmla="?: G10 G7 21600"/>
                <a:gd name="T0" fmla="*/ 21296 w 21600"/>
                <a:gd name="T1" fmla="*/ 10800 h 21600"/>
                <a:gd name="T2" fmla="*/ 10800 w 21600"/>
                <a:gd name="T3" fmla="*/ 21600 h 21600"/>
                <a:gd name="T4" fmla="*/ 304 w 21600"/>
                <a:gd name="T5" fmla="*/ 10800 h 21600"/>
                <a:gd name="T6" fmla="*/ 10800 w 21600"/>
                <a:gd name="T7" fmla="*/ 0 h 21600"/>
                <a:gd name="T8" fmla="*/ 2104 w 21600"/>
                <a:gd name="T9" fmla="*/ 2104 h 21600"/>
                <a:gd name="T10" fmla="*/ 19496 w 21600"/>
                <a:gd name="T11" fmla="*/ 1949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07" y="21600"/>
                  </a:lnTo>
                  <a:lnTo>
                    <a:pt x="20993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/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3129" name="Rectangle 57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370013"/>
            <a:ext cx="6965950" cy="2057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130" name="Rectangle 5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27200" y="3886200"/>
            <a:ext cx="5640388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131" name="Rectangle 59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E6F85661-E46E-4358-B179-15C642E9472C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3132" name="Rectangle 6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33" name="Rectangle 6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9624FB6-B0A8-4936-A5FE-CB204EC2D87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0" grpId="0" build="p" autoUpdateAnimBg="0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778485301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443738975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091280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6553756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F85A6-3DA9-4B22-A32B-A7088E2D5A1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72526020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69C07F-35AD-4C21-B8A3-976A3EFBFB7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86611934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C821AE-5DBE-4E06-9DC7-A24FAE9EB12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182523463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D984C-9A5C-46BE-8A47-C7FBED15697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9731761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04A927-9AE3-4ADF-AE2E-4C01C339846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91303223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DC330F-677C-4CA5-82B6-E520EA1B613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1991509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E057A4-21B3-44BD-99A5-3E37F105FC2D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D38ADD-D743-43DA-9E97-F4CBC9D7DA07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1182558"/>
      </p:ext>
    </p:extLst>
  </p:cSld>
  <p:clrMapOvr>
    <a:masterClrMapping/>
  </p:clrMapOvr>
  <p:transition spd="slow">
    <p:randomBar dir="vert"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6255F6-B366-4EB2-8644-D2436566611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74955723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4D22F3-3B3D-4552-A1D7-D4BE933596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22151033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1FC24-C62A-462F-B32D-55BF15235F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98296337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AA7E20-7C6C-4D69-895B-5AD51AD0864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510226256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899CA5-D09E-4D10-93E9-55D9C1A7ACC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288984310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CF4FE0-8D97-4579-828B-8D179D92284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909838726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122134-088C-4B3C-8E7E-8E30D0AAF4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85786818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FB779B-4A20-407B-B9BC-7B5FD4FA87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59313633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0491E1-A833-4B6D-ACD6-BBEDD9BBD82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491105388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5ECD21-010C-41E1-9E75-124D8303881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968279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BFCCE9-1C75-4B35-B9E6-142F43F0FE4E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AF5202-3A2F-48CB-835D-EB6F3F6F843A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60353263"/>
      </p:ext>
    </p:extLst>
  </p:cSld>
  <p:clrMapOvr>
    <a:masterClrMapping/>
  </p:clrMapOvr>
  <p:transition spd="slow">
    <p:randomBar dir="vert"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AF5F5C-E9E4-457B-93C5-72A0D4EBEB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961130124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B5F7EE-E476-4BA4-8CC4-8A6A0EB878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566247509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EDFB17-38A2-45F7-9FE4-E6E59625633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598860716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AC664B-5989-45E1-BA27-489153011C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17872469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1A3DC2-0D81-44AE-B6C2-387D0D9A6A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85447653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0A3C6D-C985-4C40-A79F-8D505FA0AA0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216357379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CF8FC4-7157-497A-ACED-67BAB1DD6A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06225350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2E5686-E4FC-4C5B-BAE2-4E1CD8BE4E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91287306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C4ECCD-D2AB-4AEB-9ADA-DBF2D55D0A7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998942231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0CDF6-110A-4F20-94EF-F8926019E7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7480965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525" y="1598613"/>
            <a:ext cx="3616325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2250" y="1598613"/>
            <a:ext cx="3617913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AA0C2F-8C85-4550-AF01-928BAFFD1371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5BFDF5-1BA8-4D57-9C28-0D8371F5DAD4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7721521"/>
      </p:ext>
    </p:extLst>
  </p:cSld>
  <p:clrMapOvr>
    <a:masterClrMapping/>
  </p:clrMapOvr>
  <p:transition spd="slow">
    <p:randomBar dir="vert"/>
  </p:transition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1A2803-E6B7-49C7-BCA4-B9503BF9368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552199971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8C70D8-D4B1-45A0-BE44-DF682C9C39D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38398990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D7CCB1-C88E-43B0-BA89-A2A2728B53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7452038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C624AC-D5DD-4180-A594-9F2E6B3B6B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1920742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5D5CB2-66F7-4698-A66F-98E0179D99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5884081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37CF4-AE12-4866-8F58-2F3B519FD9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221635376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633D3A-9963-45AF-9455-3D10EE01F7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67690259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5B1914-6EFD-4446-8981-814A33408B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822766891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455ED-61A8-46ED-800E-2D29340F8FB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19011308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372964-D587-4B96-8F12-76691277E28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5381572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89EEF7-FAFB-4DC3-B884-22A3D52C0319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70CDE3-7A08-4984-84AC-11010A72D61A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9520595"/>
      </p:ext>
    </p:extLst>
  </p:cSld>
  <p:clrMapOvr>
    <a:masterClrMapping/>
  </p:clrMapOvr>
  <p:transition spd="slow">
    <p:randomBar dir="vert"/>
  </p:transition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BF942B-B08D-4283-B815-F7DA41646B5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34523457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FCA767-0778-4A0D-AF81-634A8D7E9C4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42065204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8FD275-31FD-4653-8B33-7DA36CBC133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319812275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7626E1-AA90-4F04-AEA3-758EF9F6EF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80307998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C85C81-BCF1-415B-A799-D8346F9A100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784812009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922CDD-90D9-4DB7-90F0-93DE501F04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63954763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DFB999-CDF7-48E6-8599-8B6F69CD5FE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846717670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2FADD1-77BF-41A2-8C29-31071FD2B1C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339950928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68DBFC-7A4C-4252-9E65-A4BFA6D664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751205092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9952A5-C965-49EE-876C-B97471737FE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80413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1304925"/>
            <a:ext cx="3776662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2050" y="1304925"/>
            <a:ext cx="3776663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1473879"/>
      </p:ext>
    </p:extLst>
  </p:cSld>
  <p:clrMapOvr>
    <a:masterClrMapping/>
  </p:clrMapOvr>
  <p:transition spd="slow">
    <p:randomBar dir="vert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848991-7D0A-45AD-811D-5CDA83E93669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A96B93-A1D7-4C1E-AF2E-92D62A6C4B50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7866338"/>
      </p:ext>
    </p:extLst>
  </p:cSld>
  <p:clrMapOvr>
    <a:masterClrMapping/>
  </p:clrMapOvr>
  <p:transition spd="slow">
    <p:randomBar dir="vert"/>
  </p:transition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76558D-F31A-48ED-B49F-29CEF5523F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87757021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F716E6-9004-47CE-80E1-CB4A9E655EB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415875240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02B37A-E987-4258-9200-673303BB02B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450694658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7974E8-AA59-4097-AEB9-D25BCD8A09E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569170771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E6904B-557C-49A6-A694-0814D566F2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987386433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898847-6E9E-4B5E-BD74-B8B8EA2808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207310402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93C740-D8C9-48BA-B40E-AABC071B6C2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746776997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54F01-AD5B-41AB-91DF-A610247CF59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987466421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B8F076-55AB-44BF-8CA9-D384BCD11D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290047899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E132AD-A255-4529-A536-DD0FD15624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298668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143C6C-50FA-4B63-9CC8-309F976FC9A7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C421F2-9FB7-440D-A4D0-05DEE69AC905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6375266"/>
      </p:ext>
    </p:extLst>
  </p:cSld>
  <p:clrMapOvr>
    <a:masterClrMapping/>
  </p:clrMapOvr>
  <p:transition spd="slow">
    <p:randomBar dir="vert"/>
  </p:transition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22501C-591C-4FFA-8463-6881696EDA8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271508672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E78890-3795-4B09-93BC-81CE3816E2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726756823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0C262A-D1A5-43F8-8EA1-EBB1E22F077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55608246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1DB320-6AA3-4DD1-8301-BFED3582691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47043874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811D8F-E2AE-4080-BCE1-C90E1597D6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243503669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9839C9-1BB3-4E76-B687-59E9F64BA6E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635965144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2CAF5B-04C4-4A21-B590-64FDB91A9D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890084878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A3CCA-A18F-45C8-8E19-62C9C441D1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98815190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7B950-94BB-4843-AFE0-95D1728FF3A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537323811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6FFF0-4D00-47F4-BD12-BE308682E1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2689653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E65198-7B1A-44C0-9C54-B96FEB6F471B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AFF7F-89C6-403A-8C8B-E45D6630C8EA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1282202"/>
      </p:ext>
    </p:extLst>
  </p:cSld>
  <p:clrMapOvr>
    <a:masterClrMapping/>
  </p:clrMapOvr>
  <p:transition spd="slow">
    <p:randomBar dir="vert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1557F6-4515-40FB-A598-77B0852AAE46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3D1117-30E8-4435-ABDA-8C25A360D827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92857748"/>
      </p:ext>
    </p:extLst>
  </p:cSld>
  <p:clrMapOvr>
    <a:masterClrMapping/>
  </p:clrMapOvr>
  <p:transition spd="slow">
    <p:randomBar dir="vert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5D8F25-FCA8-4B65-B025-2CB60E502D7F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3E2CCA-D725-437A-B5EA-0D8C562BF0CC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0026557"/>
      </p:ext>
    </p:extLst>
  </p:cSld>
  <p:clrMapOvr>
    <a:masterClrMapping/>
  </p:clrMapOvr>
  <p:transition spd="slow">
    <p:randomBar dir="vert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27713" y="227013"/>
            <a:ext cx="1868487" cy="5868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075" y="227013"/>
            <a:ext cx="5456238" cy="5868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6B9F51-1761-4B2B-AC06-3D5C819E6D34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0EE204-19FB-44EA-A0F8-E55725EF3CD8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1703331"/>
      </p:ext>
    </p:extLst>
  </p:cSld>
  <p:clrMapOvr>
    <a:masterClrMapping/>
  </p:clrMapOvr>
  <p:transition spd="slow">
    <p:randomBar dir="vert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2BB1F5-65D7-4C51-A118-0F7D1D15A2FE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48799-141C-4982-BAF5-836D1E8186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270339"/>
      </p:ext>
    </p:extLst>
  </p:cSld>
  <p:clrMapOvr>
    <a:masterClrMapping/>
  </p:clrMapOvr>
  <p:transition spd="slow">
    <p:randomBar dir="vert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6ECED9-CA44-486D-86A4-30E4EA16CDFF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7C650C-28D6-4988-8492-D5752D2947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74444"/>
      </p:ext>
    </p:extLst>
  </p:cSld>
  <p:clrMapOvr>
    <a:masterClrMapping/>
  </p:clrMapOvr>
  <p:transition spd="slow">
    <p:randomBar dir="vert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23F932-F87D-44E0-A821-F57F55887559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B36AB6-62F5-4F85-A203-6FFB8C9C80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0500741"/>
      </p:ext>
    </p:extLst>
  </p:cSld>
  <p:clrMapOvr>
    <a:masterClrMapping/>
  </p:clrMapOvr>
  <p:transition spd="slow">
    <p:randomBar dir="vert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C62438-8379-49F9-A41A-F79C88D69410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A85CC4-C636-4002-BBC4-E85C068D5D3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2028807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7379416"/>
      </p:ext>
    </p:extLst>
  </p:cSld>
  <p:clrMapOvr>
    <a:masterClrMapping/>
  </p:clrMapOvr>
  <p:transition spd="slow">
    <p:randomBar dir="vert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1D5343-5E8C-4D1E-BA01-19FA8767BB02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2FA9C4-BB84-4B1D-A5C7-C76539E44D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5177346"/>
      </p:ext>
    </p:extLst>
  </p:cSld>
  <p:clrMapOvr>
    <a:masterClrMapping/>
  </p:clrMapOvr>
  <p:transition spd="slow">
    <p:randomBar dir="vert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C07D84-98AF-41F7-A33B-9D3667A5D09B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5CF765-36B0-42E2-B6F4-208D2B8188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1109196"/>
      </p:ext>
    </p:extLst>
  </p:cSld>
  <p:clrMapOvr>
    <a:masterClrMapping/>
  </p:clrMapOvr>
  <p:transition spd="slow">
    <p:randomBar dir="vert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EBDA90-D9F7-44EB-81C2-B304CB5C67F9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81551-A5B2-4AB2-B975-0AAAF11613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6822270"/>
      </p:ext>
    </p:extLst>
  </p:cSld>
  <p:clrMapOvr>
    <a:masterClrMapping/>
  </p:clrMapOvr>
  <p:transition spd="slow">
    <p:randomBar dir="vert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DEEE47-C7C5-49BB-A7DA-64DFB4EC1A51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BE8E95-E450-4740-91DB-932372CA01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2764481"/>
      </p:ext>
    </p:extLst>
  </p:cSld>
  <p:clrMapOvr>
    <a:masterClrMapping/>
  </p:clrMapOvr>
  <p:transition spd="slow">
    <p:randomBar dir="vert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C9E4BF-A04E-48DF-9CD0-9AA3D8F479CE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1CC96C-D51A-4245-AEF5-D6F4DA8F01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8284757"/>
      </p:ext>
    </p:extLst>
  </p:cSld>
  <p:clrMapOvr>
    <a:masterClrMapping/>
  </p:clrMapOvr>
  <p:transition spd="slow">
    <p:randomBar dir="vert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78C3A4-FF35-4073-978C-93C6457E311B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52BB9-84C5-48AE-BC3A-908E937640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4217709"/>
      </p:ext>
    </p:extLst>
  </p:cSld>
  <p:clrMapOvr>
    <a:masterClrMapping/>
  </p:clrMapOvr>
  <p:transition spd="slow">
    <p:randomBar dir="vert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A5B51F-009A-4DD1-BD50-60F4E6FD39A3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7076D4-407A-4724-9FCB-C05DDD7FD2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3929786"/>
      </p:ext>
    </p:extLst>
  </p:cSld>
  <p:clrMapOvr>
    <a:masterClrMapping/>
  </p:clrMapOvr>
  <p:transition spd="slow">
    <p:randomBar dir="vert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图片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557338"/>
            <a:ext cx="7772400" cy="760412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2428875"/>
            <a:ext cx="6400800" cy="579438"/>
          </a:xfrm>
        </p:spPr>
        <p:txBody>
          <a:bodyPr>
            <a:spAutoFit/>
          </a:bodyPr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noProof="0" smtClean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53641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05457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6374468"/>
      </p:ext>
    </p:extLst>
  </p:cSld>
  <p:clrMapOvr>
    <a:masterClrMapping/>
  </p:clrMapOvr>
  <p:transition spd="slow">
    <p:randomBar dir="vert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1198563"/>
            <a:ext cx="4038600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198563"/>
            <a:ext cx="4038600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49765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00291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0813753"/>
      </p:ext>
    </p:extLst>
  </p:cSld>
  <p:clrMapOvr>
    <a:masterClrMapping/>
  </p:clrMapOvr>
  <p:transition spd="slow">
    <p:randomBar dir="vert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3911064"/>
      </p:ext>
    </p:extLst>
  </p:cSld>
  <p:clrMapOvr>
    <a:masterClrMapping/>
  </p:clrMapOvr>
  <p:transition spd="slow">
    <p:randomBar dir="vert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20035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34866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2045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0513" y="292100"/>
            <a:ext cx="2057400" cy="57308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92100"/>
            <a:ext cx="6019800" cy="5730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36570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7C394A-1E58-4713-9ECD-8938132FE2B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049720890"/>
      </p:ext>
    </p:extLst>
  </p:cSld>
  <p:clrMapOvr>
    <a:masterClrMapping/>
  </p:clrMapOvr>
  <p:transition spd="slow">
    <p:randomBar dir="vert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F9FED0-B84F-4717-B198-0F400C68B8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192766830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6655229"/>
      </p:ext>
    </p:extLst>
  </p:cSld>
  <p:clrMapOvr>
    <a:masterClrMapping/>
  </p:clrMapOvr>
  <p:transition spd="slow">
    <p:randomBar dir="vert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189D4-9298-4DC7-A603-665107D26B0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10437967"/>
      </p:ext>
    </p:extLst>
  </p:cSld>
  <p:clrMapOvr>
    <a:masterClrMapping/>
  </p:clrMapOvr>
  <p:transition spd="slow">
    <p:randomBar dir="vert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C49C93-C1A4-4CF4-AF2D-CDA59517F22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980686954"/>
      </p:ext>
    </p:extLst>
  </p:cSld>
  <p:clrMapOvr>
    <a:masterClrMapping/>
  </p:clrMapOvr>
  <p:transition spd="slow">
    <p:randomBar dir="vert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4BEA47-90EB-4FAB-9BFD-59EC8DD9FC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885951416"/>
      </p:ext>
    </p:extLst>
  </p:cSld>
  <p:clrMapOvr>
    <a:masterClrMapping/>
  </p:clrMapOvr>
  <p:transition spd="slow">
    <p:randomBar dir="vert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28453-578F-4DD8-AD39-75E6A37C97E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500356388"/>
      </p:ext>
    </p:extLst>
  </p:cSld>
  <p:clrMapOvr>
    <a:masterClrMapping/>
  </p:clrMapOvr>
  <p:transition spd="slow">
    <p:randomBar dir="vert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F7C636-774E-4DBD-A4A2-08411B2E88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118026296"/>
      </p:ext>
    </p:extLst>
  </p:cSld>
  <p:clrMapOvr>
    <a:masterClrMapping/>
  </p:clrMapOvr>
  <p:transition spd="slow">
    <p:randomBar dir="vert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9B3F28-4B4C-4036-A358-23565014B1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939542332"/>
      </p:ext>
    </p:extLst>
  </p:cSld>
  <p:clrMapOvr>
    <a:masterClrMapping/>
  </p:clrMapOvr>
  <p:transition spd="slow">
    <p:randomBar dir="vert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0644A-B5D4-4A39-AAB7-D9B5B2820CB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250197529"/>
      </p:ext>
    </p:extLst>
  </p:cSld>
  <p:clrMapOvr>
    <a:masterClrMapping/>
  </p:clrMapOvr>
  <p:transition spd="slow">
    <p:randomBar dir="vert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84E6D-A97F-47D5-A9BF-E32B7DD2B42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2472981913"/>
      </p:ext>
    </p:extLst>
  </p:cSld>
  <p:clrMapOvr>
    <a:masterClrMapping/>
  </p:clrMapOvr>
  <p:transition spd="slow">
    <p:randomBar dir="vert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1C20E7-C644-451C-B6A1-344604DB7B5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3429076"/>
      </p:ext>
    </p:extLst>
  </p:cSld>
  <p:clrMapOvr>
    <a:masterClrMapping/>
  </p:clrMapOvr>
  <p:transition spd="slow">
    <p:randomBar dir="vert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42416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1058572"/>
      </p:ext>
    </p:extLst>
  </p:cSld>
  <p:clrMapOvr>
    <a:masterClrMapping/>
  </p:clrMapOvr>
  <p:transition spd="slow">
    <p:randomBar dir="vert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826438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069124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798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0013" y="1600200"/>
            <a:ext cx="3581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8904686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9878015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8671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35491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8862956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157877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689600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274638"/>
            <a:ext cx="182721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7800" y="274638"/>
            <a:ext cx="53340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658677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8081794"/>
      </p:ext>
    </p:extLst>
  </p:cSld>
  <p:clrMapOvr>
    <a:masterClrMapping/>
  </p:clrMapOvr>
  <p:transition spd="slow">
    <p:randomBar dir="vert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0"/>
            <a:ext cx="9159875" cy="6870700"/>
            <a:chOff x="0" y="0"/>
            <a:chExt cx="5770" cy="4328"/>
          </a:xfrm>
        </p:grpSpPr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0" y="4186"/>
              <a:ext cx="5089" cy="14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5089" cy="12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077" name="Rectangle 5"/>
            <p:cNvSpPr>
              <a:spLocks noChangeArrowheads="1"/>
            </p:cNvSpPr>
            <p:nvPr/>
          </p:nvSpPr>
          <p:spPr bwMode="auto">
            <a:xfrm>
              <a:off x="5010" y="0"/>
              <a:ext cx="758" cy="43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84706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8470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3078" name="Group 6"/>
            <p:cNvGrpSpPr>
              <a:grpSpLocks/>
            </p:cNvGrpSpPr>
            <p:nvPr/>
          </p:nvGrpSpPr>
          <p:grpSpPr bwMode="auto">
            <a:xfrm>
              <a:off x="4944" y="1"/>
              <a:ext cx="816" cy="3974"/>
              <a:chOff x="0" y="0"/>
              <a:chExt cx="816" cy="3974"/>
            </a:xfrm>
          </p:grpSpPr>
          <p:grpSp>
            <p:nvGrpSpPr>
              <p:cNvPr id="3079" name="Group 7"/>
              <p:cNvGrpSpPr>
                <a:grpSpLocks/>
              </p:cNvGrpSpPr>
              <p:nvPr userDrawn="1"/>
            </p:nvGrpSpPr>
            <p:grpSpPr bwMode="auto">
              <a:xfrm>
                <a:off x="336" y="0"/>
                <a:ext cx="480" cy="1430"/>
                <a:chOff x="0" y="0"/>
                <a:chExt cx="480" cy="1430"/>
              </a:xfrm>
            </p:grpSpPr>
            <p:grpSp>
              <p:nvGrpSpPr>
                <p:cNvPr id="3080" name="Group 8"/>
                <p:cNvGrpSpPr>
                  <a:grpSpLocks/>
                </p:cNvGrpSpPr>
                <p:nvPr userDrawn="1"/>
              </p:nvGrpSpPr>
              <p:grpSpPr bwMode="auto">
                <a:xfrm rot="-5400000">
                  <a:off x="204" y="-1"/>
                  <a:ext cx="174" cy="176"/>
                  <a:chOff x="0" y="0"/>
                  <a:chExt cx="1691" cy="2560"/>
                </a:xfrm>
              </p:grpSpPr>
              <p:grpSp>
                <p:nvGrpSpPr>
                  <p:cNvPr id="3081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1691" cy="2560"/>
                    <a:chOff x="0" y="0"/>
                    <a:chExt cx="1691" cy="2560"/>
                  </a:xfrm>
                </p:grpSpPr>
                <p:sp>
                  <p:nvSpPr>
                    <p:cNvPr id="3082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460" y="0"/>
                      <a:ext cx="1231" cy="2560"/>
                    </a:xfrm>
                    <a:custGeom>
                      <a:avLst/>
                      <a:gdLst>
                        <a:gd name="T0" fmla="*/ 337 w 1231"/>
                        <a:gd name="T1" fmla="*/ 283 h 2560"/>
                        <a:gd name="T2" fmla="*/ 415 w 1231"/>
                        <a:gd name="T3" fmla="*/ 115 h 2560"/>
                        <a:gd name="T4" fmla="*/ 583 w 1231"/>
                        <a:gd name="T5" fmla="*/ 7 h 2560"/>
                        <a:gd name="T6" fmla="*/ 895 w 1231"/>
                        <a:gd name="T7" fmla="*/ 61 h 2560"/>
                        <a:gd name="T8" fmla="*/ 1051 w 1231"/>
                        <a:gd name="T9" fmla="*/ 349 h 2560"/>
                        <a:gd name="T10" fmla="*/ 979 w 1231"/>
                        <a:gd name="T11" fmla="*/ 769 h 2560"/>
                        <a:gd name="T12" fmla="*/ 943 w 1231"/>
                        <a:gd name="T13" fmla="*/ 943 h 2560"/>
                        <a:gd name="T14" fmla="*/ 1105 w 1231"/>
                        <a:gd name="T15" fmla="*/ 1075 h 2560"/>
                        <a:gd name="T16" fmla="*/ 1231 w 1231"/>
                        <a:gd name="T17" fmla="*/ 1525 h 2560"/>
                        <a:gd name="T18" fmla="*/ 1123 w 1231"/>
                        <a:gd name="T19" fmla="*/ 1969 h 2560"/>
                        <a:gd name="T20" fmla="*/ 907 w 1231"/>
                        <a:gd name="T21" fmla="*/ 2077 h 2560"/>
                        <a:gd name="T22" fmla="*/ 721 w 1231"/>
                        <a:gd name="T23" fmla="*/ 2059 h 2560"/>
                        <a:gd name="T24" fmla="*/ 655 w 1231"/>
                        <a:gd name="T25" fmla="*/ 2251 h 2560"/>
                        <a:gd name="T26" fmla="*/ 529 w 1231"/>
                        <a:gd name="T27" fmla="*/ 2527 h 2560"/>
                        <a:gd name="T28" fmla="*/ 211 w 1231"/>
                        <a:gd name="T29" fmla="*/ 2509 h 2560"/>
                        <a:gd name="T30" fmla="*/ 31 w 1231"/>
                        <a:gd name="T31" fmla="*/ 2227 h 2560"/>
                        <a:gd name="T32" fmla="*/ 25 w 1231"/>
                        <a:gd name="T33" fmla="*/ 1969 h 2560"/>
                        <a:gd name="T34" fmla="*/ 145 w 1231"/>
                        <a:gd name="T35" fmla="*/ 1651 h 2560"/>
                        <a:gd name="T36" fmla="*/ 259 w 1231"/>
                        <a:gd name="T37" fmla="*/ 1513 h 2560"/>
                        <a:gd name="T38" fmla="*/ 217 w 1231"/>
                        <a:gd name="T39" fmla="*/ 1729 h 2560"/>
                        <a:gd name="T40" fmla="*/ 73 w 1231"/>
                        <a:gd name="T41" fmla="*/ 2023 h 2560"/>
                        <a:gd name="T42" fmla="*/ 169 w 1231"/>
                        <a:gd name="T43" fmla="*/ 2323 h 2560"/>
                        <a:gd name="T44" fmla="*/ 439 w 1231"/>
                        <a:gd name="T45" fmla="*/ 2431 h 2560"/>
                        <a:gd name="T46" fmla="*/ 595 w 1231"/>
                        <a:gd name="T47" fmla="*/ 2227 h 2560"/>
                        <a:gd name="T48" fmla="*/ 577 w 1231"/>
                        <a:gd name="T49" fmla="*/ 1807 h 2560"/>
                        <a:gd name="T50" fmla="*/ 493 w 1231"/>
                        <a:gd name="T51" fmla="*/ 1531 h 2560"/>
                        <a:gd name="T52" fmla="*/ 535 w 1231"/>
                        <a:gd name="T53" fmla="*/ 1459 h 2560"/>
                        <a:gd name="T54" fmla="*/ 625 w 1231"/>
                        <a:gd name="T55" fmla="*/ 1633 h 2560"/>
                        <a:gd name="T56" fmla="*/ 721 w 1231"/>
                        <a:gd name="T57" fmla="*/ 1933 h 2560"/>
                        <a:gd name="T58" fmla="*/ 967 w 1231"/>
                        <a:gd name="T59" fmla="*/ 1963 h 2560"/>
                        <a:gd name="T60" fmla="*/ 1135 w 1231"/>
                        <a:gd name="T61" fmla="*/ 1687 h 2560"/>
                        <a:gd name="T62" fmla="*/ 1117 w 1231"/>
                        <a:gd name="T63" fmla="*/ 1273 h 2560"/>
                        <a:gd name="T64" fmla="*/ 883 w 1231"/>
                        <a:gd name="T65" fmla="*/ 1057 h 2560"/>
                        <a:gd name="T66" fmla="*/ 679 w 1231"/>
                        <a:gd name="T67" fmla="*/ 1129 h 2560"/>
                        <a:gd name="T68" fmla="*/ 577 w 1231"/>
                        <a:gd name="T69" fmla="*/ 1117 h 2560"/>
                        <a:gd name="T70" fmla="*/ 619 w 1231"/>
                        <a:gd name="T71" fmla="*/ 1033 h 2560"/>
                        <a:gd name="T72" fmla="*/ 811 w 1231"/>
                        <a:gd name="T73" fmla="*/ 937 h 2560"/>
                        <a:gd name="T74" fmla="*/ 949 w 1231"/>
                        <a:gd name="T75" fmla="*/ 613 h 2560"/>
                        <a:gd name="T76" fmla="*/ 883 w 1231"/>
                        <a:gd name="T77" fmla="*/ 175 h 2560"/>
                        <a:gd name="T78" fmla="*/ 619 w 1231"/>
                        <a:gd name="T79" fmla="*/ 103 h 2560"/>
                        <a:gd name="T80" fmla="*/ 391 w 1231"/>
                        <a:gd name="T81" fmla="*/ 355 h 2560"/>
                        <a:gd name="T82" fmla="*/ 403 w 1231"/>
                        <a:gd name="T83" fmla="*/ 763 h 2560"/>
                        <a:gd name="T84" fmla="*/ 343 w 1231"/>
                        <a:gd name="T85" fmla="*/ 949 h 2560"/>
                        <a:gd name="T86" fmla="*/ 289 w 1231"/>
                        <a:gd name="T87" fmla="*/ 685 h 2560"/>
                        <a:gd name="T88" fmla="*/ 307 w 1231"/>
                        <a:gd name="T89" fmla="*/ 367 h 25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231" h="2560">
                          <a:moveTo>
                            <a:pt x="307" y="367"/>
                          </a:moveTo>
                          <a:cubicBezTo>
                            <a:pt x="317" y="336"/>
                            <a:pt x="326" y="303"/>
                            <a:pt x="337" y="283"/>
                          </a:cubicBezTo>
                          <a:cubicBezTo>
                            <a:pt x="348" y="263"/>
                            <a:pt x="360" y="275"/>
                            <a:pt x="373" y="247"/>
                          </a:cubicBezTo>
                          <a:cubicBezTo>
                            <a:pt x="386" y="219"/>
                            <a:pt x="400" y="147"/>
                            <a:pt x="415" y="115"/>
                          </a:cubicBezTo>
                          <a:cubicBezTo>
                            <a:pt x="430" y="83"/>
                            <a:pt x="435" y="73"/>
                            <a:pt x="463" y="55"/>
                          </a:cubicBezTo>
                          <a:cubicBezTo>
                            <a:pt x="491" y="37"/>
                            <a:pt x="536" y="14"/>
                            <a:pt x="583" y="7"/>
                          </a:cubicBezTo>
                          <a:cubicBezTo>
                            <a:pt x="630" y="0"/>
                            <a:pt x="693" y="4"/>
                            <a:pt x="745" y="13"/>
                          </a:cubicBezTo>
                          <a:cubicBezTo>
                            <a:pt x="797" y="22"/>
                            <a:pt x="852" y="34"/>
                            <a:pt x="895" y="61"/>
                          </a:cubicBezTo>
                          <a:cubicBezTo>
                            <a:pt x="938" y="88"/>
                            <a:pt x="977" y="127"/>
                            <a:pt x="1003" y="175"/>
                          </a:cubicBezTo>
                          <a:cubicBezTo>
                            <a:pt x="1029" y="223"/>
                            <a:pt x="1044" y="287"/>
                            <a:pt x="1051" y="349"/>
                          </a:cubicBezTo>
                          <a:cubicBezTo>
                            <a:pt x="1058" y="411"/>
                            <a:pt x="1057" y="477"/>
                            <a:pt x="1045" y="547"/>
                          </a:cubicBezTo>
                          <a:cubicBezTo>
                            <a:pt x="1033" y="617"/>
                            <a:pt x="995" y="712"/>
                            <a:pt x="979" y="769"/>
                          </a:cubicBezTo>
                          <a:cubicBezTo>
                            <a:pt x="963" y="826"/>
                            <a:pt x="955" y="860"/>
                            <a:pt x="949" y="889"/>
                          </a:cubicBezTo>
                          <a:cubicBezTo>
                            <a:pt x="943" y="918"/>
                            <a:pt x="936" y="925"/>
                            <a:pt x="943" y="943"/>
                          </a:cubicBezTo>
                          <a:cubicBezTo>
                            <a:pt x="950" y="961"/>
                            <a:pt x="964" y="975"/>
                            <a:pt x="991" y="997"/>
                          </a:cubicBezTo>
                          <a:cubicBezTo>
                            <a:pt x="1018" y="1019"/>
                            <a:pt x="1069" y="1033"/>
                            <a:pt x="1105" y="1075"/>
                          </a:cubicBezTo>
                          <a:cubicBezTo>
                            <a:pt x="1141" y="1117"/>
                            <a:pt x="1186" y="1174"/>
                            <a:pt x="1207" y="1249"/>
                          </a:cubicBezTo>
                          <a:cubicBezTo>
                            <a:pt x="1228" y="1324"/>
                            <a:pt x="1231" y="1441"/>
                            <a:pt x="1231" y="1525"/>
                          </a:cubicBezTo>
                          <a:cubicBezTo>
                            <a:pt x="1231" y="1609"/>
                            <a:pt x="1225" y="1679"/>
                            <a:pt x="1207" y="1753"/>
                          </a:cubicBezTo>
                          <a:cubicBezTo>
                            <a:pt x="1189" y="1827"/>
                            <a:pt x="1153" y="1917"/>
                            <a:pt x="1123" y="1969"/>
                          </a:cubicBezTo>
                          <a:cubicBezTo>
                            <a:pt x="1093" y="2021"/>
                            <a:pt x="1063" y="2047"/>
                            <a:pt x="1027" y="2065"/>
                          </a:cubicBezTo>
                          <a:cubicBezTo>
                            <a:pt x="991" y="2083"/>
                            <a:pt x="951" y="2079"/>
                            <a:pt x="907" y="2077"/>
                          </a:cubicBezTo>
                          <a:cubicBezTo>
                            <a:pt x="863" y="2075"/>
                            <a:pt x="794" y="2056"/>
                            <a:pt x="763" y="2053"/>
                          </a:cubicBezTo>
                          <a:cubicBezTo>
                            <a:pt x="732" y="2050"/>
                            <a:pt x="733" y="2050"/>
                            <a:pt x="721" y="2059"/>
                          </a:cubicBezTo>
                          <a:cubicBezTo>
                            <a:pt x="709" y="2068"/>
                            <a:pt x="702" y="2075"/>
                            <a:pt x="691" y="2107"/>
                          </a:cubicBezTo>
                          <a:cubicBezTo>
                            <a:pt x="680" y="2139"/>
                            <a:pt x="665" y="2205"/>
                            <a:pt x="655" y="2251"/>
                          </a:cubicBezTo>
                          <a:cubicBezTo>
                            <a:pt x="645" y="2297"/>
                            <a:pt x="652" y="2337"/>
                            <a:pt x="631" y="2383"/>
                          </a:cubicBezTo>
                          <a:cubicBezTo>
                            <a:pt x="610" y="2429"/>
                            <a:pt x="574" y="2498"/>
                            <a:pt x="529" y="2527"/>
                          </a:cubicBezTo>
                          <a:cubicBezTo>
                            <a:pt x="484" y="2556"/>
                            <a:pt x="414" y="2560"/>
                            <a:pt x="361" y="2557"/>
                          </a:cubicBezTo>
                          <a:cubicBezTo>
                            <a:pt x="308" y="2554"/>
                            <a:pt x="256" y="2537"/>
                            <a:pt x="211" y="2509"/>
                          </a:cubicBezTo>
                          <a:cubicBezTo>
                            <a:pt x="166" y="2481"/>
                            <a:pt x="121" y="2436"/>
                            <a:pt x="91" y="2389"/>
                          </a:cubicBezTo>
                          <a:cubicBezTo>
                            <a:pt x="61" y="2342"/>
                            <a:pt x="46" y="2275"/>
                            <a:pt x="31" y="2227"/>
                          </a:cubicBezTo>
                          <a:cubicBezTo>
                            <a:pt x="16" y="2179"/>
                            <a:pt x="2" y="2144"/>
                            <a:pt x="1" y="2101"/>
                          </a:cubicBezTo>
                          <a:cubicBezTo>
                            <a:pt x="0" y="2058"/>
                            <a:pt x="13" y="2018"/>
                            <a:pt x="25" y="1969"/>
                          </a:cubicBezTo>
                          <a:cubicBezTo>
                            <a:pt x="37" y="1920"/>
                            <a:pt x="53" y="1860"/>
                            <a:pt x="73" y="1807"/>
                          </a:cubicBezTo>
                          <a:cubicBezTo>
                            <a:pt x="93" y="1754"/>
                            <a:pt x="122" y="1698"/>
                            <a:pt x="145" y="1651"/>
                          </a:cubicBezTo>
                          <a:cubicBezTo>
                            <a:pt x="168" y="1604"/>
                            <a:pt x="192" y="1548"/>
                            <a:pt x="211" y="1525"/>
                          </a:cubicBezTo>
                          <a:cubicBezTo>
                            <a:pt x="230" y="1502"/>
                            <a:pt x="249" y="1502"/>
                            <a:pt x="259" y="1513"/>
                          </a:cubicBezTo>
                          <a:cubicBezTo>
                            <a:pt x="269" y="1524"/>
                            <a:pt x="278" y="1555"/>
                            <a:pt x="271" y="1591"/>
                          </a:cubicBezTo>
                          <a:cubicBezTo>
                            <a:pt x="264" y="1627"/>
                            <a:pt x="242" y="1682"/>
                            <a:pt x="217" y="1729"/>
                          </a:cubicBezTo>
                          <a:cubicBezTo>
                            <a:pt x="192" y="1776"/>
                            <a:pt x="145" y="1824"/>
                            <a:pt x="121" y="1873"/>
                          </a:cubicBezTo>
                          <a:cubicBezTo>
                            <a:pt x="97" y="1922"/>
                            <a:pt x="76" y="1970"/>
                            <a:pt x="73" y="2023"/>
                          </a:cubicBezTo>
                          <a:cubicBezTo>
                            <a:pt x="70" y="2076"/>
                            <a:pt x="87" y="2141"/>
                            <a:pt x="103" y="2191"/>
                          </a:cubicBezTo>
                          <a:cubicBezTo>
                            <a:pt x="119" y="2241"/>
                            <a:pt x="140" y="2285"/>
                            <a:pt x="169" y="2323"/>
                          </a:cubicBezTo>
                          <a:cubicBezTo>
                            <a:pt x="198" y="2361"/>
                            <a:pt x="232" y="2401"/>
                            <a:pt x="277" y="2419"/>
                          </a:cubicBezTo>
                          <a:cubicBezTo>
                            <a:pt x="322" y="2437"/>
                            <a:pt x="395" y="2440"/>
                            <a:pt x="439" y="2431"/>
                          </a:cubicBezTo>
                          <a:cubicBezTo>
                            <a:pt x="483" y="2422"/>
                            <a:pt x="515" y="2399"/>
                            <a:pt x="541" y="2365"/>
                          </a:cubicBezTo>
                          <a:cubicBezTo>
                            <a:pt x="567" y="2331"/>
                            <a:pt x="583" y="2280"/>
                            <a:pt x="595" y="2227"/>
                          </a:cubicBezTo>
                          <a:cubicBezTo>
                            <a:pt x="607" y="2174"/>
                            <a:pt x="616" y="2117"/>
                            <a:pt x="613" y="2047"/>
                          </a:cubicBezTo>
                          <a:cubicBezTo>
                            <a:pt x="610" y="1977"/>
                            <a:pt x="589" y="1871"/>
                            <a:pt x="577" y="1807"/>
                          </a:cubicBezTo>
                          <a:cubicBezTo>
                            <a:pt x="565" y="1743"/>
                            <a:pt x="555" y="1709"/>
                            <a:pt x="541" y="1663"/>
                          </a:cubicBezTo>
                          <a:cubicBezTo>
                            <a:pt x="527" y="1617"/>
                            <a:pt x="502" y="1561"/>
                            <a:pt x="493" y="1531"/>
                          </a:cubicBezTo>
                          <a:cubicBezTo>
                            <a:pt x="484" y="1501"/>
                            <a:pt x="480" y="1495"/>
                            <a:pt x="487" y="1483"/>
                          </a:cubicBezTo>
                          <a:cubicBezTo>
                            <a:pt x="494" y="1471"/>
                            <a:pt x="519" y="1455"/>
                            <a:pt x="535" y="1459"/>
                          </a:cubicBezTo>
                          <a:cubicBezTo>
                            <a:pt x="551" y="1463"/>
                            <a:pt x="568" y="1478"/>
                            <a:pt x="583" y="1507"/>
                          </a:cubicBezTo>
                          <a:cubicBezTo>
                            <a:pt x="598" y="1536"/>
                            <a:pt x="610" y="1583"/>
                            <a:pt x="625" y="1633"/>
                          </a:cubicBezTo>
                          <a:cubicBezTo>
                            <a:pt x="640" y="1683"/>
                            <a:pt x="657" y="1757"/>
                            <a:pt x="673" y="1807"/>
                          </a:cubicBezTo>
                          <a:cubicBezTo>
                            <a:pt x="689" y="1857"/>
                            <a:pt x="697" y="1905"/>
                            <a:pt x="721" y="1933"/>
                          </a:cubicBezTo>
                          <a:cubicBezTo>
                            <a:pt x="745" y="1961"/>
                            <a:pt x="776" y="1970"/>
                            <a:pt x="817" y="1975"/>
                          </a:cubicBezTo>
                          <a:cubicBezTo>
                            <a:pt x="858" y="1980"/>
                            <a:pt x="926" y="1980"/>
                            <a:pt x="967" y="1963"/>
                          </a:cubicBezTo>
                          <a:cubicBezTo>
                            <a:pt x="1008" y="1946"/>
                            <a:pt x="1035" y="1919"/>
                            <a:pt x="1063" y="1873"/>
                          </a:cubicBezTo>
                          <a:cubicBezTo>
                            <a:pt x="1091" y="1827"/>
                            <a:pt x="1122" y="1761"/>
                            <a:pt x="1135" y="1687"/>
                          </a:cubicBezTo>
                          <a:cubicBezTo>
                            <a:pt x="1148" y="1613"/>
                            <a:pt x="1144" y="1498"/>
                            <a:pt x="1141" y="1429"/>
                          </a:cubicBezTo>
                          <a:cubicBezTo>
                            <a:pt x="1138" y="1360"/>
                            <a:pt x="1140" y="1325"/>
                            <a:pt x="1117" y="1273"/>
                          </a:cubicBezTo>
                          <a:cubicBezTo>
                            <a:pt x="1094" y="1221"/>
                            <a:pt x="1042" y="1153"/>
                            <a:pt x="1003" y="1117"/>
                          </a:cubicBezTo>
                          <a:cubicBezTo>
                            <a:pt x="964" y="1081"/>
                            <a:pt x="919" y="1064"/>
                            <a:pt x="883" y="1057"/>
                          </a:cubicBezTo>
                          <a:cubicBezTo>
                            <a:pt x="847" y="1050"/>
                            <a:pt x="821" y="1063"/>
                            <a:pt x="787" y="1075"/>
                          </a:cubicBezTo>
                          <a:cubicBezTo>
                            <a:pt x="753" y="1087"/>
                            <a:pt x="706" y="1117"/>
                            <a:pt x="679" y="1129"/>
                          </a:cubicBezTo>
                          <a:cubicBezTo>
                            <a:pt x="652" y="1141"/>
                            <a:pt x="642" y="1149"/>
                            <a:pt x="625" y="1147"/>
                          </a:cubicBezTo>
                          <a:cubicBezTo>
                            <a:pt x="608" y="1145"/>
                            <a:pt x="584" y="1130"/>
                            <a:pt x="577" y="1117"/>
                          </a:cubicBezTo>
                          <a:cubicBezTo>
                            <a:pt x="570" y="1104"/>
                            <a:pt x="576" y="1083"/>
                            <a:pt x="583" y="1069"/>
                          </a:cubicBezTo>
                          <a:cubicBezTo>
                            <a:pt x="590" y="1055"/>
                            <a:pt x="599" y="1043"/>
                            <a:pt x="619" y="1033"/>
                          </a:cubicBezTo>
                          <a:cubicBezTo>
                            <a:pt x="639" y="1023"/>
                            <a:pt x="671" y="1025"/>
                            <a:pt x="703" y="1009"/>
                          </a:cubicBezTo>
                          <a:cubicBezTo>
                            <a:pt x="735" y="993"/>
                            <a:pt x="780" y="965"/>
                            <a:pt x="811" y="937"/>
                          </a:cubicBezTo>
                          <a:cubicBezTo>
                            <a:pt x="842" y="909"/>
                            <a:pt x="866" y="895"/>
                            <a:pt x="889" y="841"/>
                          </a:cubicBezTo>
                          <a:cubicBezTo>
                            <a:pt x="912" y="787"/>
                            <a:pt x="939" y="696"/>
                            <a:pt x="949" y="613"/>
                          </a:cubicBezTo>
                          <a:cubicBezTo>
                            <a:pt x="959" y="530"/>
                            <a:pt x="960" y="416"/>
                            <a:pt x="949" y="343"/>
                          </a:cubicBezTo>
                          <a:cubicBezTo>
                            <a:pt x="938" y="270"/>
                            <a:pt x="914" y="215"/>
                            <a:pt x="883" y="175"/>
                          </a:cubicBezTo>
                          <a:cubicBezTo>
                            <a:pt x="852" y="135"/>
                            <a:pt x="807" y="115"/>
                            <a:pt x="763" y="103"/>
                          </a:cubicBezTo>
                          <a:cubicBezTo>
                            <a:pt x="719" y="91"/>
                            <a:pt x="665" y="90"/>
                            <a:pt x="619" y="103"/>
                          </a:cubicBezTo>
                          <a:cubicBezTo>
                            <a:pt x="573" y="116"/>
                            <a:pt x="525" y="139"/>
                            <a:pt x="487" y="181"/>
                          </a:cubicBezTo>
                          <a:cubicBezTo>
                            <a:pt x="449" y="223"/>
                            <a:pt x="412" y="301"/>
                            <a:pt x="391" y="355"/>
                          </a:cubicBezTo>
                          <a:cubicBezTo>
                            <a:pt x="370" y="409"/>
                            <a:pt x="359" y="437"/>
                            <a:pt x="361" y="505"/>
                          </a:cubicBezTo>
                          <a:cubicBezTo>
                            <a:pt x="363" y="573"/>
                            <a:pt x="399" y="691"/>
                            <a:pt x="403" y="763"/>
                          </a:cubicBezTo>
                          <a:cubicBezTo>
                            <a:pt x="407" y="835"/>
                            <a:pt x="395" y="906"/>
                            <a:pt x="385" y="937"/>
                          </a:cubicBezTo>
                          <a:cubicBezTo>
                            <a:pt x="375" y="968"/>
                            <a:pt x="356" y="957"/>
                            <a:pt x="343" y="949"/>
                          </a:cubicBezTo>
                          <a:cubicBezTo>
                            <a:pt x="330" y="941"/>
                            <a:pt x="316" y="933"/>
                            <a:pt x="307" y="889"/>
                          </a:cubicBezTo>
                          <a:cubicBezTo>
                            <a:pt x="298" y="845"/>
                            <a:pt x="294" y="755"/>
                            <a:pt x="289" y="685"/>
                          </a:cubicBezTo>
                          <a:cubicBezTo>
                            <a:pt x="284" y="615"/>
                            <a:pt x="273" y="523"/>
                            <a:pt x="277" y="469"/>
                          </a:cubicBezTo>
                          <a:cubicBezTo>
                            <a:pt x="281" y="415"/>
                            <a:pt x="297" y="398"/>
                            <a:pt x="307" y="367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3" name="未知"/>
                    <p:cNvSpPr>
                      <a:spLocks/>
                    </p:cNvSpPr>
                    <p:nvPr/>
                  </p:nvSpPr>
                  <p:spPr bwMode="auto">
                    <a:xfrm>
                      <a:off x="0" y="53"/>
                      <a:ext cx="865" cy="2071"/>
                    </a:xfrm>
                    <a:custGeom>
                      <a:avLst/>
                      <a:gdLst>
                        <a:gd name="T0" fmla="*/ 785 w 865"/>
                        <a:gd name="T1" fmla="*/ 530 h 2071"/>
                        <a:gd name="T2" fmla="*/ 797 w 865"/>
                        <a:gd name="T3" fmla="*/ 350 h 2071"/>
                        <a:gd name="T4" fmla="*/ 863 w 865"/>
                        <a:gd name="T5" fmla="*/ 206 h 2071"/>
                        <a:gd name="T6" fmla="*/ 809 w 865"/>
                        <a:gd name="T7" fmla="*/ 218 h 2071"/>
                        <a:gd name="T8" fmla="*/ 749 w 865"/>
                        <a:gd name="T9" fmla="*/ 218 h 2071"/>
                        <a:gd name="T10" fmla="*/ 683 w 865"/>
                        <a:gd name="T11" fmla="*/ 116 h 2071"/>
                        <a:gd name="T12" fmla="*/ 611 w 865"/>
                        <a:gd name="T13" fmla="*/ 32 h 2071"/>
                        <a:gd name="T14" fmla="*/ 509 w 865"/>
                        <a:gd name="T15" fmla="*/ 2 h 2071"/>
                        <a:gd name="T16" fmla="*/ 407 w 865"/>
                        <a:gd name="T17" fmla="*/ 20 h 2071"/>
                        <a:gd name="T18" fmla="*/ 281 w 865"/>
                        <a:gd name="T19" fmla="*/ 74 h 2071"/>
                        <a:gd name="T20" fmla="*/ 173 w 865"/>
                        <a:gd name="T21" fmla="*/ 206 h 2071"/>
                        <a:gd name="T22" fmla="*/ 119 w 865"/>
                        <a:gd name="T23" fmla="*/ 404 h 2071"/>
                        <a:gd name="T24" fmla="*/ 131 w 865"/>
                        <a:gd name="T25" fmla="*/ 590 h 2071"/>
                        <a:gd name="T26" fmla="*/ 173 w 865"/>
                        <a:gd name="T27" fmla="*/ 782 h 2071"/>
                        <a:gd name="T28" fmla="*/ 197 w 865"/>
                        <a:gd name="T29" fmla="*/ 884 h 2071"/>
                        <a:gd name="T30" fmla="*/ 167 w 865"/>
                        <a:gd name="T31" fmla="*/ 986 h 2071"/>
                        <a:gd name="T32" fmla="*/ 65 w 865"/>
                        <a:gd name="T33" fmla="*/ 1124 h 2071"/>
                        <a:gd name="T34" fmla="*/ 17 w 865"/>
                        <a:gd name="T35" fmla="*/ 1298 h 2071"/>
                        <a:gd name="T36" fmla="*/ 5 w 865"/>
                        <a:gd name="T37" fmla="*/ 1550 h 2071"/>
                        <a:gd name="T38" fmla="*/ 47 w 865"/>
                        <a:gd name="T39" fmla="*/ 1748 h 2071"/>
                        <a:gd name="T40" fmla="*/ 131 w 865"/>
                        <a:gd name="T41" fmla="*/ 1898 h 2071"/>
                        <a:gd name="T42" fmla="*/ 299 w 865"/>
                        <a:gd name="T43" fmla="*/ 1988 h 2071"/>
                        <a:gd name="T44" fmla="*/ 425 w 865"/>
                        <a:gd name="T45" fmla="*/ 1982 h 2071"/>
                        <a:gd name="T46" fmla="*/ 467 w 865"/>
                        <a:gd name="T47" fmla="*/ 1994 h 2071"/>
                        <a:gd name="T48" fmla="*/ 497 w 865"/>
                        <a:gd name="T49" fmla="*/ 2066 h 2071"/>
                        <a:gd name="T50" fmla="*/ 497 w 865"/>
                        <a:gd name="T51" fmla="*/ 1964 h 2071"/>
                        <a:gd name="T52" fmla="*/ 557 w 865"/>
                        <a:gd name="T53" fmla="*/ 1778 h 2071"/>
                        <a:gd name="T54" fmla="*/ 617 w 865"/>
                        <a:gd name="T55" fmla="*/ 1658 h 2071"/>
                        <a:gd name="T56" fmla="*/ 581 w 865"/>
                        <a:gd name="T57" fmla="*/ 1700 h 2071"/>
                        <a:gd name="T58" fmla="*/ 515 w 865"/>
                        <a:gd name="T59" fmla="*/ 1820 h 2071"/>
                        <a:gd name="T60" fmla="*/ 407 w 865"/>
                        <a:gd name="T61" fmla="*/ 1904 h 2071"/>
                        <a:gd name="T62" fmla="*/ 269 w 865"/>
                        <a:gd name="T63" fmla="*/ 1898 h 2071"/>
                        <a:gd name="T64" fmla="*/ 179 w 865"/>
                        <a:gd name="T65" fmla="*/ 1814 h 2071"/>
                        <a:gd name="T66" fmla="*/ 113 w 865"/>
                        <a:gd name="T67" fmla="*/ 1640 h 2071"/>
                        <a:gd name="T68" fmla="*/ 107 w 865"/>
                        <a:gd name="T69" fmla="*/ 1394 h 2071"/>
                        <a:gd name="T70" fmla="*/ 137 w 865"/>
                        <a:gd name="T71" fmla="*/ 1190 h 2071"/>
                        <a:gd name="T72" fmla="*/ 203 w 865"/>
                        <a:gd name="T73" fmla="*/ 1070 h 2071"/>
                        <a:gd name="T74" fmla="*/ 323 w 865"/>
                        <a:gd name="T75" fmla="*/ 1022 h 2071"/>
                        <a:gd name="T76" fmla="*/ 509 w 865"/>
                        <a:gd name="T77" fmla="*/ 1076 h 2071"/>
                        <a:gd name="T78" fmla="*/ 611 w 865"/>
                        <a:gd name="T79" fmla="*/ 1124 h 2071"/>
                        <a:gd name="T80" fmla="*/ 665 w 865"/>
                        <a:gd name="T81" fmla="*/ 1100 h 2071"/>
                        <a:gd name="T82" fmla="*/ 659 w 865"/>
                        <a:gd name="T83" fmla="*/ 1046 h 2071"/>
                        <a:gd name="T84" fmla="*/ 611 w 865"/>
                        <a:gd name="T85" fmla="*/ 1004 h 2071"/>
                        <a:gd name="T86" fmla="*/ 497 w 865"/>
                        <a:gd name="T87" fmla="*/ 980 h 2071"/>
                        <a:gd name="T88" fmla="*/ 323 w 865"/>
                        <a:gd name="T89" fmla="*/ 896 h 2071"/>
                        <a:gd name="T90" fmla="*/ 233 w 865"/>
                        <a:gd name="T91" fmla="*/ 680 h 2071"/>
                        <a:gd name="T92" fmla="*/ 209 w 865"/>
                        <a:gd name="T93" fmla="*/ 416 h 2071"/>
                        <a:gd name="T94" fmla="*/ 317 w 865"/>
                        <a:gd name="T95" fmla="*/ 170 h 2071"/>
                        <a:gd name="T96" fmla="*/ 485 w 865"/>
                        <a:gd name="T97" fmla="*/ 110 h 2071"/>
                        <a:gd name="T98" fmla="*/ 617 w 865"/>
                        <a:gd name="T99" fmla="*/ 164 h 2071"/>
                        <a:gd name="T100" fmla="*/ 707 w 865"/>
                        <a:gd name="T101" fmla="*/ 290 h 2071"/>
                        <a:gd name="T102" fmla="*/ 737 w 865"/>
                        <a:gd name="T103" fmla="*/ 428 h 2071"/>
                        <a:gd name="T104" fmla="*/ 773 w 865"/>
                        <a:gd name="T105" fmla="*/ 602 h 2071"/>
                        <a:gd name="T106" fmla="*/ 809 w 865"/>
                        <a:gd name="T107" fmla="*/ 584 h 2071"/>
                        <a:gd name="T108" fmla="*/ 785 w 865"/>
                        <a:gd name="T109" fmla="*/ 530 h 20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</a:cxnLst>
                      <a:rect l="0" t="0" r="r" b="b"/>
                      <a:pathLst>
                        <a:path w="865" h="2071">
                          <a:moveTo>
                            <a:pt x="785" y="530"/>
                          </a:moveTo>
                          <a:cubicBezTo>
                            <a:pt x="783" y="491"/>
                            <a:pt x="784" y="404"/>
                            <a:pt x="797" y="350"/>
                          </a:cubicBezTo>
                          <a:cubicBezTo>
                            <a:pt x="810" y="296"/>
                            <a:pt x="861" y="228"/>
                            <a:pt x="863" y="206"/>
                          </a:cubicBezTo>
                          <a:cubicBezTo>
                            <a:pt x="865" y="184"/>
                            <a:pt x="828" y="216"/>
                            <a:pt x="809" y="218"/>
                          </a:cubicBezTo>
                          <a:cubicBezTo>
                            <a:pt x="790" y="220"/>
                            <a:pt x="770" y="235"/>
                            <a:pt x="749" y="218"/>
                          </a:cubicBezTo>
                          <a:cubicBezTo>
                            <a:pt x="728" y="201"/>
                            <a:pt x="706" y="147"/>
                            <a:pt x="683" y="116"/>
                          </a:cubicBezTo>
                          <a:cubicBezTo>
                            <a:pt x="660" y="85"/>
                            <a:pt x="640" y="51"/>
                            <a:pt x="611" y="32"/>
                          </a:cubicBezTo>
                          <a:cubicBezTo>
                            <a:pt x="582" y="13"/>
                            <a:pt x="543" y="4"/>
                            <a:pt x="509" y="2"/>
                          </a:cubicBezTo>
                          <a:cubicBezTo>
                            <a:pt x="475" y="0"/>
                            <a:pt x="445" y="8"/>
                            <a:pt x="407" y="20"/>
                          </a:cubicBezTo>
                          <a:cubicBezTo>
                            <a:pt x="369" y="32"/>
                            <a:pt x="320" y="43"/>
                            <a:pt x="281" y="74"/>
                          </a:cubicBezTo>
                          <a:cubicBezTo>
                            <a:pt x="242" y="105"/>
                            <a:pt x="200" y="151"/>
                            <a:pt x="173" y="206"/>
                          </a:cubicBezTo>
                          <a:cubicBezTo>
                            <a:pt x="146" y="261"/>
                            <a:pt x="126" y="340"/>
                            <a:pt x="119" y="404"/>
                          </a:cubicBezTo>
                          <a:cubicBezTo>
                            <a:pt x="112" y="468"/>
                            <a:pt x="122" y="527"/>
                            <a:pt x="131" y="590"/>
                          </a:cubicBezTo>
                          <a:cubicBezTo>
                            <a:pt x="140" y="653"/>
                            <a:pt x="162" y="733"/>
                            <a:pt x="173" y="782"/>
                          </a:cubicBezTo>
                          <a:cubicBezTo>
                            <a:pt x="184" y="831"/>
                            <a:pt x="198" y="850"/>
                            <a:pt x="197" y="884"/>
                          </a:cubicBezTo>
                          <a:cubicBezTo>
                            <a:pt x="196" y="918"/>
                            <a:pt x="189" y="946"/>
                            <a:pt x="167" y="986"/>
                          </a:cubicBezTo>
                          <a:cubicBezTo>
                            <a:pt x="145" y="1026"/>
                            <a:pt x="90" y="1072"/>
                            <a:pt x="65" y="1124"/>
                          </a:cubicBezTo>
                          <a:cubicBezTo>
                            <a:pt x="40" y="1176"/>
                            <a:pt x="27" y="1227"/>
                            <a:pt x="17" y="1298"/>
                          </a:cubicBezTo>
                          <a:cubicBezTo>
                            <a:pt x="7" y="1369"/>
                            <a:pt x="0" y="1475"/>
                            <a:pt x="5" y="1550"/>
                          </a:cubicBezTo>
                          <a:cubicBezTo>
                            <a:pt x="10" y="1625"/>
                            <a:pt x="26" y="1690"/>
                            <a:pt x="47" y="1748"/>
                          </a:cubicBezTo>
                          <a:cubicBezTo>
                            <a:pt x="68" y="1806"/>
                            <a:pt x="89" y="1858"/>
                            <a:pt x="131" y="1898"/>
                          </a:cubicBezTo>
                          <a:cubicBezTo>
                            <a:pt x="173" y="1938"/>
                            <a:pt x="250" y="1974"/>
                            <a:pt x="299" y="1988"/>
                          </a:cubicBezTo>
                          <a:cubicBezTo>
                            <a:pt x="348" y="2002"/>
                            <a:pt x="397" y="1981"/>
                            <a:pt x="425" y="1982"/>
                          </a:cubicBezTo>
                          <a:cubicBezTo>
                            <a:pt x="453" y="1983"/>
                            <a:pt x="455" y="1980"/>
                            <a:pt x="467" y="1994"/>
                          </a:cubicBezTo>
                          <a:cubicBezTo>
                            <a:pt x="479" y="2008"/>
                            <a:pt x="492" y="2071"/>
                            <a:pt x="497" y="2066"/>
                          </a:cubicBezTo>
                          <a:cubicBezTo>
                            <a:pt x="502" y="2061"/>
                            <a:pt x="487" y="2012"/>
                            <a:pt x="497" y="1964"/>
                          </a:cubicBezTo>
                          <a:cubicBezTo>
                            <a:pt x="507" y="1916"/>
                            <a:pt x="537" y="1829"/>
                            <a:pt x="557" y="1778"/>
                          </a:cubicBezTo>
                          <a:cubicBezTo>
                            <a:pt x="577" y="1727"/>
                            <a:pt x="613" y="1671"/>
                            <a:pt x="617" y="1658"/>
                          </a:cubicBezTo>
                          <a:cubicBezTo>
                            <a:pt x="621" y="1645"/>
                            <a:pt x="598" y="1673"/>
                            <a:pt x="581" y="1700"/>
                          </a:cubicBezTo>
                          <a:cubicBezTo>
                            <a:pt x="564" y="1727"/>
                            <a:pt x="544" y="1786"/>
                            <a:pt x="515" y="1820"/>
                          </a:cubicBezTo>
                          <a:cubicBezTo>
                            <a:pt x="486" y="1854"/>
                            <a:pt x="448" y="1891"/>
                            <a:pt x="407" y="1904"/>
                          </a:cubicBezTo>
                          <a:cubicBezTo>
                            <a:pt x="366" y="1917"/>
                            <a:pt x="307" y="1913"/>
                            <a:pt x="269" y="1898"/>
                          </a:cubicBezTo>
                          <a:cubicBezTo>
                            <a:pt x="231" y="1883"/>
                            <a:pt x="205" y="1857"/>
                            <a:pt x="179" y="1814"/>
                          </a:cubicBezTo>
                          <a:cubicBezTo>
                            <a:pt x="153" y="1771"/>
                            <a:pt x="125" y="1710"/>
                            <a:pt x="113" y="1640"/>
                          </a:cubicBezTo>
                          <a:cubicBezTo>
                            <a:pt x="101" y="1570"/>
                            <a:pt x="103" y="1469"/>
                            <a:pt x="107" y="1394"/>
                          </a:cubicBezTo>
                          <a:cubicBezTo>
                            <a:pt x="111" y="1319"/>
                            <a:pt x="121" y="1244"/>
                            <a:pt x="137" y="1190"/>
                          </a:cubicBezTo>
                          <a:cubicBezTo>
                            <a:pt x="153" y="1136"/>
                            <a:pt x="172" y="1098"/>
                            <a:pt x="203" y="1070"/>
                          </a:cubicBezTo>
                          <a:cubicBezTo>
                            <a:pt x="234" y="1042"/>
                            <a:pt x="272" y="1021"/>
                            <a:pt x="323" y="1022"/>
                          </a:cubicBezTo>
                          <a:cubicBezTo>
                            <a:pt x="374" y="1023"/>
                            <a:pt x="461" y="1059"/>
                            <a:pt x="509" y="1076"/>
                          </a:cubicBezTo>
                          <a:cubicBezTo>
                            <a:pt x="557" y="1093"/>
                            <a:pt x="585" y="1120"/>
                            <a:pt x="611" y="1124"/>
                          </a:cubicBezTo>
                          <a:cubicBezTo>
                            <a:pt x="637" y="1128"/>
                            <a:pt x="657" y="1113"/>
                            <a:pt x="665" y="1100"/>
                          </a:cubicBezTo>
                          <a:cubicBezTo>
                            <a:pt x="673" y="1087"/>
                            <a:pt x="668" y="1062"/>
                            <a:pt x="659" y="1046"/>
                          </a:cubicBezTo>
                          <a:cubicBezTo>
                            <a:pt x="650" y="1030"/>
                            <a:pt x="638" y="1015"/>
                            <a:pt x="611" y="1004"/>
                          </a:cubicBezTo>
                          <a:cubicBezTo>
                            <a:pt x="584" y="993"/>
                            <a:pt x="545" y="998"/>
                            <a:pt x="497" y="980"/>
                          </a:cubicBezTo>
                          <a:cubicBezTo>
                            <a:pt x="449" y="962"/>
                            <a:pt x="367" y="946"/>
                            <a:pt x="323" y="896"/>
                          </a:cubicBezTo>
                          <a:cubicBezTo>
                            <a:pt x="279" y="846"/>
                            <a:pt x="252" y="760"/>
                            <a:pt x="233" y="680"/>
                          </a:cubicBezTo>
                          <a:cubicBezTo>
                            <a:pt x="214" y="600"/>
                            <a:pt x="195" y="501"/>
                            <a:pt x="209" y="416"/>
                          </a:cubicBezTo>
                          <a:cubicBezTo>
                            <a:pt x="223" y="331"/>
                            <a:pt x="271" y="221"/>
                            <a:pt x="317" y="170"/>
                          </a:cubicBezTo>
                          <a:cubicBezTo>
                            <a:pt x="363" y="119"/>
                            <a:pt x="435" y="111"/>
                            <a:pt x="485" y="110"/>
                          </a:cubicBezTo>
                          <a:cubicBezTo>
                            <a:pt x="535" y="109"/>
                            <a:pt x="580" y="134"/>
                            <a:pt x="617" y="164"/>
                          </a:cubicBezTo>
                          <a:cubicBezTo>
                            <a:pt x="654" y="194"/>
                            <a:pt x="687" y="246"/>
                            <a:pt x="707" y="290"/>
                          </a:cubicBezTo>
                          <a:cubicBezTo>
                            <a:pt x="727" y="334"/>
                            <a:pt x="726" y="376"/>
                            <a:pt x="737" y="428"/>
                          </a:cubicBezTo>
                          <a:cubicBezTo>
                            <a:pt x="748" y="480"/>
                            <a:pt x="761" y="576"/>
                            <a:pt x="773" y="602"/>
                          </a:cubicBezTo>
                          <a:cubicBezTo>
                            <a:pt x="785" y="628"/>
                            <a:pt x="807" y="597"/>
                            <a:pt x="809" y="584"/>
                          </a:cubicBezTo>
                          <a:cubicBezTo>
                            <a:pt x="811" y="571"/>
                            <a:pt x="787" y="569"/>
                            <a:pt x="785" y="530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84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743" y="1105"/>
                    <a:ext cx="168" cy="246"/>
                  </a:xfrm>
                  <a:prstGeom prst="ellipse">
                    <a:avLst/>
                  </a:pr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5" name="未知"/>
                  <p:cNvSpPr>
                    <a:spLocks/>
                  </p:cNvSpPr>
                  <p:nvPr/>
                </p:nvSpPr>
                <p:spPr bwMode="auto">
                  <a:xfrm>
                    <a:off x="938" y="418"/>
                    <a:ext cx="266" cy="521"/>
                  </a:xfrm>
                  <a:custGeom>
                    <a:avLst/>
                    <a:gdLst>
                      <a:gd name="T0" fmla="*/ 3 w 266"/>
                      <a:gd name="T1" fmla="*/ 483 h 521"/>
                      <a:gd name="T2" fmla="*/ 27 w 266"/>
                      <a:gd name="T3" fmla="*/ 273 h 521"/>
                      <a:gd name="T4" fmla="*/ 111 w 266"/>
                      <a:gd name="T5" fmla="*/ 45 h 521"/>
                      <a:gd name="T6" fmla="*/ 183 w 266"/>
                      <a:gd name="T7" fmla="*/ 3 h 521"/>
                      <a:gd name="T8" fmla="*/ 237 w 266"/>
                      <a:gd name="T9" fmla="*/ 39 h 521"/>
                      <a:gd name="T10" fmla="*/ 261 w 266"/>
                      <a:gd name="T11" fmla="*/ 129 h 521"/>
                      <a:gd name="T12" fmla="*/ 207 w 266"/>
                      <a:gd name="T13" fmla="*/ 273 h 521"/>
                      <a:gd name="T14" fmla="*/ 105 w 266"/>
                      <a:gd name="T15" fmla="*/ 477 h 521"/>
                      <a:gd name="T16" fmla="*/ 45 w 266"/>
                      <a:gd name="T17" fmla="*/ 501 h 521"/>
                      <a:gd name="T18" fmla="*/ 3 w 266"/>
                      <a:gd name="T19" fmla="*/ 483 h 5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66" h="521">
                        <a:moveTo>
                          <a:pt x="3" y="483"/>
                        </a:moveTo>
                        <a:cubicBezTo>
                          <a:pt x="0" y="445"/>
                          <a:pt x="9" y="346"/>
                          <a:pt x="27" y="273"/>
                        </a:cubicBezTo>
                        <a:cubicBezTo>
                          <a:pt x="45" y="200"/>
                          <a:pt x="85" y="90"/>
                          <a:pt x="111" y="45"/>
                        </a:cubicBezTo>
                        <a:cubicBezTo>
                          <a:pt x="137" y="0"/>
                          <a:pt x="162" y="4"/>
                          <a:pt x="183" y="3"/>
                        </a:cubicBezTo>
                        <a:cubicBezTo>
                          <a:pt x="204" y="2"/>
                          <a:pt x="224" y="18"/>
                          <a:pt x="237" y="39"/>
                        </a:cubicBezTo>
                        <a:cubicBezTo>
                          <a:pt x="250" y="60"/>
                          <a:pt x="266" y="90"/>
                          <a:pt x="261" y="129"/>
                        </a:cubicBezTo>
                        <a:cubicBezTo>
                          <a:pt x="256" y="168"/>
                          <a:pt x="233" y="215"/>
                          <a:pt x="207" y="273"/>
                        </a:cubicBezTo>
                        <a:cubicBezTo>
                          <a:pt x="181" y="331"/>
                          <a:pt x="132" y="439"/>
                          <a:pt x="105" y="477"/>
                        </a:cubicBezTo>
                        <a:cubicBezTo>
                          <a:pt x="78" y="515"/>
                          <a:pt x="61" y="501"/>
                          <a:pt x="45" y="501"/>
                        </a:cubicBezTo>
                        <a:cubicBezTo>
                          <a:pt x="29" y="501"/>
                          <a:pt x="6" y="521"/>
                          <a:pt x="3" y="483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6" name="未知"/>
                  <p:cNvSpPr>
                    <a:spLocks/>
                  </p:cNvSpPr>
                  <p:nvPr/>
                </p:nvSpPr>
                <p:spPr bwMode="auto">
                  <a:xfrm>
                    <a:off x="1015" y="1270"/>
                    <a:ext cx="392" cy="340"/>
                  </a:xfrm>
                  <a:custGeom>
                    <a:avLst/>
                    <a:gdLst>
                      <a:gd name="T0" fmla="*/ 100 w 392"/>
                      <a:gd name="T1" fmla="*/ 201 h 340"/>
                      <a:gd name="T2" fmla="*/ 16 w 392"/>
                      <a:gd name="T3" fmla="*/ 87 h 340"/>
                      <a:gd name="T4" fmla="*/ 4 w 392"/>
                      <a:gd name="T5" fmla="*/ 45 h 340"/>
                      <a:gd name="T6" fmla="*/ 28 w 392"/>
                      <a:gd name="T7" fmla="*/ 3 h 340"/>
                      <a:gd name="T8" fmla="*/ 130 w 392"/>
                      <a:gd name="T9" fmla="*/ 27 h 340"/>
                      <a:gd name="T10" fmla="*/ 250 w 392"/>
                      <a:gd name="T11" fmla="*/ 75 h 340"/>
                      <a:gd name="T12" fmla="*/ 364 w 392"/>
                      <a:gd name="T13" fmla="*/ 159 h 340"/>
                      <a:gd name="T14" fmla="*/ 388 w 392"/>
                      <a:gd name="T15" fmla="*/ 273 h 340"/>
                      <a:gd name="T16" fmla="*/ 340 w 392"/>
                      <a:gd name="T17" fmla="*/ 333 h 340"/>
                      <a:gd name="T18" fmla="*/ 244 w 392"/>
                      <a:gd name="T19" fmla="*/ 315 h 340"/>
                      <a:gd name="T20" fmla="*/ 100 w 392"/>
                      <a:gd name="T21" fmla="*/ 201 h 3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92" h="340">
                        <a:moveTo>
                          <a:pt x="100" y="201"/>
                        </a:moveTo>
                        <a:cubicBezTo>
                          <a:pt x="62" y="163"/>
                          <a:pt x="32" y="113"/>
                          <a:pt x="16" y="87"/>
                        </a:cubicBezTo>
                        <a:cubicBezTo>
                          <a:pt x="0" y="61"/>
                          <a:pt x="2" y="59"/>
                          <a:pt x="4" y="45"/>
                        </a:cubicBezTo>
                        <a:cubicBezTo>
                          <a:pt x="6" y="31"/>
                          <a:pt x="7" y="6"/>
                          <a:pt x="28" y="3"/>
                        </a:cubicBezTo>
                        <a:cubicBezTo>
                          <a:pt x="49" y="0"/>
                          <a:pt x="93" y="15"/>
                          <a:pt x="130" y="27"/>
                        </a:cubicBezTo>
                        <a:cubicBezTo>
                          <a:pt x="167" y="39"/>
                          <a:pt x="211" y="53"/>
                          <a:pt x="250" y="75"/>
                        </a:cubicBezTo>
                        <a:cubicBezTo>
                          <a:pt x="289" y="97"/>
                          <a:pt x="341" y="126"/>
                          <a:pt x="364" y="159"/>
                        </a:cubicBezTo>
                        <a:cubicBezTo>
                          <a:pt x="387" y="192"/>
                          <a:pt x="392" y="244"/>
                          <a:pt x="388" y="273"/>
                        </a:cubicBezTo>
                        <a:cubicBezTo>
                          <a:pt x="384" y="302"/>
                          <a:pt x="364" y="326"/>
                          <a:pt x="340" y="333"/>
                        </a:cubicBezTo>
                        <a:cubicBezTo>
                          <a:pt x="316" y="340"/>
                          <a:pt x="282" y="336"/>
                          <a:pt x="244" y="315"/>
                        </a:cubicBezTo>
                        <a:cubicBezTo>
                          <a:pt x="206" y="294"/>
                          <a:pt x="138" y="239"/>
                          <a:pt x="100" y="20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7" name="未知"/>
                  <p:cNvSpPr>
                    <a:spLocks/>
                  </p:cNvSpPr>
                  <p:nvPr/>
                </p:nvSpPr>
                <p:spPr bwMode="auto">
                  <a:xfrm>
                    <a:off x="755" y="1606"/>
                    <a:ext cx="151" cy="558"/>
                  </a:xfrm>
                  <a:custGeom>
                    <a:avLst/>
                    <a:gdLst>
                      <a:gd name="T0" fmla="*/ 18 w 151"/>
                      <a:gd name="T1" fmla="*/ 165 h 558"/>
                      <a:gd name="T2" fmla="*/ 42 w 151"/>
                      <a:gd name="T3" fmla="*/ 39 h 558"/>
                      <a:gd name="T4" fmla="*/ 66 w 151"/>
                      <a:gd name="T5" fmla="*/ 3 h 558"/>
                      <a:gd name="T6" fmla="*/ 108 w 151"/>
                      <a:gd name="T7" fmla="*/ 27 h 558"/>
                      <a:gd name="T8" fmla="*/ 138 w 151"/>
                      <a:gd name="T9" fmla="*/ 165 h 558"/>
                      <a:gd name="T10" fmla="*/ 144 w 151"/>
                      <a:gd name="T11" fmla="*/ 423 h 558"/>
                      <a:gd name="T12" fmla="*/ 96 w 151"/>
                      <a:gd name="T13" fmla="*/ 543 h 558"/>
                      <a:gd name="T14" fmla="*/ 24 w 151"/>
                      <a:gd name="T15" fmla="*/ 513 h 558"/>
                      <a:gd name="T16" fmla="*/ 0 w 151"/>
                      <a:gd name="T17" fmla="*/ 315 h 558"/>
                      <a:gd name="T18" fmla="*/ 18 w 151"/>
                      <a:gd name="T19" fmla="*/ 165 h 5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51" h="558">
                        <a:moveTo>
                          <a:pt x="18" y="165"/>
                        </a:moveTo>
                        <a:cubicBezTo>
                          <a:pt x="25" y="119"/>
                          <a:pt x="34" y="66"/>
                          <a:pt x="42" y="39"/>
                        </a:cubicBezTo>
                        <a:cubicBezTo>
                          <a:pt x="50" y="12"/>
                          <a:pt x="55" y="5"/>
                          <a:pt x="66" y="3"/>
                        </a:cubicBezTo>
                        <a:cubicBezTo>
                          <a:pt x="77" y="1"/>
                          <a:pt x="96" y="0"/>
                          <a:pt x="108" y="27"/>
                        </a:cubicBezTo>
                        <a:cubicBezTo>
                          <a:pt x="120" y="54"/>
                          <a:pt x="132" y="99"/>
                          <a:pt x="138" y="165"/>
                        </a:cubicBezTo>
                        <a:cubicBezTo>
                          <a:pt x="144" y="231"/>
                          <a:pt x="151" y="360"/>
                          <a:pt x="144" y="423"/>
                        </a:cubicBezTo>
                        <a:cubicBezTo>
                          <a:pt x="137" y="486"/>
                          <a:pt x="116" y="528"/>
                          <a:pt x="96" y="543"/>
                        </a:cubicBezTo>
                        <a:cubicBezTo>
                          <a:pt x="76" y="558"/>
                          <a:pt x="40" y="551"/>
                          <a:pt x="24" y="513"/>
                        </a:cubicBezTo>
                        <a:cubicBezTo>
                          <a:pt x="8" y="475"/>
                          <a:pt x="0" y="372"/>
                          <a:pt x="0" y="315"/>
                        </a:cubicBezTo>
                        <a:cubicBezTo>
                          <a:pt x="0" y="258"/>
                          <a:pt x="11" y="211"/>
                          <a:pt x="18" y="165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8" name="未知"/>
                  <p:cNvSpPr>
                    <a:spLocks/>
                  </p:cNvSpPr>
                  <p:nvPr/>
                </p:nvSpPr>
                <p:spPr bwMode="auto">
                  <a:xfrm>
                    <a:off x="250" y="1266"/>
                    <a:ext cx="392" cy="253"/>
                  </a:xfrm>
                  <a:custGeom>
                    <a:avLst/>
                    <a:gdLst>
                      <a:gd name="T0" fmla="*/ 175 w 392"/>
                      <a:gd name="T1" fmla="*/ 61 h 253"/>
                      <a:gd name="T2" fmla="*/ 307 w 392"/>
                      <a:gd name="T3" fmla="*/ 19 h 253"/>
                      <a:gd name="T4" fmla="*/ 367 w 392"/>
                      <a:gd name="T5" fmla="*/ 7 h 253"/>
                      <a:gd name="T6" fmla="*/ 385 w 392"/>
                      <a:gd name="T7" fmla="*/ 61 h 253"/>
                      <a:gd name="T8" fmla="*/ 325 w 392"/>
                      <a:gd name="T9" fmla="*/ 133 h 253"/>
                      <a:gd name="T10" fmla="*/ 193 w 392"/>
                      <a:gd name="T11" fmla="*/ 223 h 253"/>
                      <a:gd name="T12" fmla="*/ 37 w 392"/>
                      <a:gd name="T13" fmla="*/ 247 h 253"/>
                      <a:gd name="T14" fmla="*/ 1 w 392"/>
                      <a:gd name="T15" fmla="*/ 187 h 253"/>
                      <a:gd name="T16" fmla="*/ 43 w 392"/>
                      <a:gd name="T17" fmla="*/ 115 h 253"/>
                      <a:gd name="T18" fmla="*/ 175 w 392"/>
                      <a:gd name="T19" fmla="*/ 61 h 2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92" h="253">
                        <a:moveTo>
                          <a:pt x="175" y="61"/>
                        </a:moveTo>
                        <a:cubicBezTo>
                          <a:pt x="219" y="45"/>
                          <a:pt x="275" y="28"/>
                          <a:pt x="307" y="19"/>
                        </a:cubicBezTo>
                        <a:cubicBezTo>
                          <a:pt x="339" y="10"/>
                          <a:pt x="354" y="0"/>
                          <a:pt x="367" y="7"/>
                        </a:cubicBezTo>
                        <a:cubicBezTo>
                          <a:pt x="380" y="14"/>
                          <a:pt x="392" y="40"/>
                          <a:pt x="385" y="61"/>
                        </a:cubicBezTo>
                        <a:cubicBezTo>
                          <a:pt x="378" y="82"/>
                          <a:pt x="357" y="106"/>
                          <a:pt x="325" y="133"/>
                        </a:cubicBezTo>
                        <a:cubicBezTo>
                          <a:pt x="293" y="160"/>
                          <a:pt x="241" y="204"/>
                          <a:pt x="193" y="223"/>
                        </a:cubicBezTo>
                        <a:cubicBezTo>
                          <a:pt x="145" y="242"/>
                          <a:pt x="69" y="253"/>
                          <a:pt x="37" y="247"/>
                        </a:cubicBezTo>
                        <a:cubicBezTo>
                          <a:pt x="5" y="241"/>
                          <a:pt x="0" y="209"/>
                          <a:pt x="1" y="187"/>
                        </a:cubicBezTo>
                        <a:cubicBezTo>
                          <a:pt x="2" y="165"/>
                          <a:pt x="15" y="136"/>
                          <a:pt x="43" y="115"/>
                        </a:cubicBezTo>
                        <a:cubicBezTo>
                          <a:pt x="71" y="94"/>
                          <a:pt x="131" y="77"/>
                          <a:pt x="175" y="6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89" name="未知"/>
                  <p:cNvSpPr>
                    <a:spLocks/>
                  </p:cNvSpPr>
                  <p:nvPr/>
                </p:nvSpPr>
                <p:spPr bwMode="auto">
                  <a:xfrm>
                    <a:off x="437" y="607"/>
                    <a:ext cx="238" cy="386"/>
                  </a:xfrm>
                  <a:custGeom>
                    <a:avLst/>
                    <a:gdLst>
                      <a:gd name="T0" fmla="*/ 78 w 238"/>
                      <a:gd name="T1" fmla="*/ 270 h 386"/>
                      <a:gd name="T2" fmla="*/ 24 w 238"/>
                      <a:gd name="T3" fmla="*/ 192 h 386"/>
                      <a:gd name="T4" fmla="*/ 0 w 238"/>
                      <a:gd name="T5" fmla="*/ 96 h 386"/>
                      <a:gd name="T6" fmla="*/ 24 w 238"/>
                      <a:gd name="T7" fmla="*/ 12 h 386"/>
                      <a:gd name="T8" fmla="*/ 120 w 238"/>
                      <a:gd name="T9" fmla="*/ 24 h 386"/>
                      <a:gd name="T10" fmla="*/ 180 w 238"/>
                      <a:gd name="T11" fmla="*/ 132 h 386"/>
                      <a:gd name="T12" fmla="*/ 234 w 238"/>
                      <a:gd name="T13" fmla="*/ 306 h 386"/>
                      <a:gd name="T14" fmla="*/ 204 w 238"/>
                      <a:gd name="T15" fmla="*/ 378 h 386"/>
                      <a:gd name="T16" fmla="*/ 168 w 238"/>
                      <a:gd name="T17" fmla="*/ 354 h 386"/>
                      <a:gd name="T18" fmla="*/ 78 w 238"/>
                      <a:gd name="T19" fmla="*/ 270 h 3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8" h="386">
                        <a:moveTo>
                          <a:pt x="78" y="270"/>
                        </a:moveTo>
                        <a:cubicBezTo>
                          <a:pt x="54" y="243"/>
                          <a:pt x="37" y="221"/>
                          <a:pt x="24" y="192"/>
                        </a:cubicBezTo>
                        <a:cubicBezTo>
                          <a:pt x="11" y="163"/>
                          <a:pt x="0" y="126"/>
                          <a:pt x="0" y="96"/>
                        </a:cubicBezTo>
                        <a:cubicBezTo>
                          <a:pt x="0" y="66"/>
                          <a:pt x="4" y="24"/>
                          <a:pt x="24" y="12"/>
                        </a:cubicBezTo>
                        <a:cubicBezTo>
                          <a:pt x="44" y="0"/>
                          <a:pt x="94" y="4"/>
                          <a:pt x="120" y="24"/>
                        </a:cubicBezTo>
                        <a:cubicBezTo>
                          <a:pt x="146" y="44"/>
                          <a:pt x="161" y="85"/>
                          <a:pt x="180" y="132"/>
                        </a:cubicBezTo>
                        <a:cubicBezTo>
                          <a:pt x="199" y="179"/>
                          <a:pt x="230" y="265"/>
                          <a:pt x="234" y="306"/>
                        </a:cubicBezTo>
                        <a:cubicBezTo>
                          <a:pt x="238" y="347"/>
                          <a:pt x="215" y="370"/>
                          <a:pt x="204" y="378"/>
                        </a:cubicBezTo>
                        <a:cubicBezTo>
                          <a:pt x="193" y="386"/>
                          <a:pt x="190" y="372"/>
                          <a:pt x="168" y="354"/>
                        </a:cubicBezTo>
                        <a:cubicBezTo>
                          <a:pt x="146" y="336"/>
                          <a:pt x="102" y="297"/>
                          <a:pt x="78" y="270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3090" name="Picture 18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43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1" name="Picture 19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" y="143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2" name="Picture 20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" y="335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3" name="Picture 21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" y="575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4" name="Picture 22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" y="527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5" name="Picture 23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" y="767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6" name="Picture 24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" y="1007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97" name="Picture 25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4" y="1247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098" name="Group 26"/>
              <p:cNvGrpSpPr>
                <a:grpSpLocks noChangeAspect="1"/>
              </p:cNvGrpSpPr>
              <p:nvPr userDrawn="1"/>
            </p:nvGrpSpPr>
            <p:grpSpPr bwMode="auto">
              <a:xfrm>
                <a:off x="0" y="1007"/>
                <a:ext cx="522" cy="2967"/>
                <a:chOff x="0" y="0"/>
                <a:chExt cx="522" cy="2967"/>
              </a:xfrm>
            </p:grpSpPr>
            <p:pic>
              <p:nvPicPr>
                <p:cNvPr id="3099" name="Picture 27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" y="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0" name="Picture 28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" y="19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1" name="Picture 29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" y="57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2" name="Picture 30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" y="72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3" name="Picture 31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" y="81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4" name="Picture 32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" y="100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5" name="Picture 33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" y="105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6" name="Picture 34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" y="134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7" name="Picture 35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" y="120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8" name="Picture 36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" y="144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9" name="Picture 37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2" y="158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0" name="Picture 38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" y="38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1" name="Picture 39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72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2" name="Picture 40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" y="206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3" name="Picture 41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" y="230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4" name="Picture 42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" y="240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5" name="Picture 43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" y="254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6" name="Picture 44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" y="278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17" name="Picture 45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" y="268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3118" name="未知"/>
            <p:cNvSpPr>
              <a:spLocks/>
            </p:cNvSpPr>
            <p:nvPr/>
          </p:nvSpPr>
          <p:spPr bwMode="auto">
            <a:xfrm>
              <a:off x="5010" y="3092"/>
              <a:ext cx="750" cy="1222"/>
            </a:xfrm>
            <a:custGeom>
              <a:avLst/>
              <a:gdLst>
                <a:gd name="T0" fmla="*/ 372 w 750"/>
                <a:gd name="T1" fmla="*/ 154 h 1222"/>
                <a:gd name="T2" fmla="*/ 378 w 750"/>
                <a:gd name="T3" fmla="*/ 412 h 1222"/>
                <a:gd name="T4" fmla="*/ 312 w 750"/>
                <a:gd name="T5" fmla="*/ 724 h 1222"/>
                <a:gd name="T6" fmla="*/ 138 w 750"/>
                <a:gd name="T7" fmla="*/ 928 h 1222"/>
                <a:gd name="T8" fmla="*/ 0 w 750"/>
                <a:gd name="T9" fmla="*/ 976 h 1222"/>
                <a:gd name="T10" fmla="*/ 0 w 750"/>
                <a:gd name="T11" fmla="*/ 1222 h 1222"/>
                <a:gd name="T12" fmla="*/ 750 w 750"/>
                <a:gd name="T13" fmla="*/ 1222 h 1222"/>
                <a:gd name="T14" fmla="*/ 750 w 750"/>
                <a:gd name="T15" fmla="*/ 178 h 1222"/>
                <a:gd name="T16" fmla="*/ 372 w 750"/>
                <a:gd name="T17" fmla="*/ 154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1222">
                  <a:moveTo>
                    <a:pt x="372" y="154"/>
                  </a:moveTo>
                  <a:cubicBezTo>
                    <a:pt x="309" y="193"/>
                    <a:pt x="388" y="317"/>
                    <a:pt x="378" y="412"/>
                  </a:cubicBezTo>
                  <a:cubicBezTo>
                    <a:pt x="368" y="507"/>
                    <a:pt x="352" y="638"/>
                    <a:pt x="312" y="724"/>
                  </a:cubicBezTo>
                  <a:cubicBezTo>
                    <a:pt x="272" y="810"/>
                    <a:pt x="190" y="886"/>
                    <a:pt x="138" y="928"/>
                  </a:cubicBezTo>
                  <a:cubicBezTo>
                    <a:pt x="86" y="970"/>
                    <a:pt x="23" y="927"/>
                    <a:pt x="0" y="976"/>
                  </a:cubicBezTo>
                  <a:lnTo>
                    <a:pt x="0" y="1222"/>
                  </a:lnTo>
                  <a:lnTo>
                    <a:pt x="750" y="1222"/>
                  </a:lnTo>
                  <a:lnTo>
                    <a:pt x="750" y="178"/>
                  </a:lnTo>
                  <a:cubicBezTo>
                    <a:pt x="687" y="0"/>
                    <a:pt x="451" y="159"/>
                    <a:pt x="372" y="15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9" name="未知"/>
            <p:cNvSpPr>
              <a:spLocks/>
            </p:cNvSpPr>
            <p:nvPr/>
          </p:nvSpPr>
          <p:spPr bwMode="auto">
            <a:xfrm>
              <a:off x="5001" y="3060"/>
              <a:ext cx="768" cy="1260"/>
            </a:xfrm>
            <a:custGeom>
              <a:avLst/>
              <a:gdLst>
                <a:gd name="T0" fmla="*/ 0 w 768"/>
                <a:gd name="T1" fmla="*/ 1260 h 1260"/>
                <a:gd name="T2" fmla="*/ 0 w 768"/>
                <a:gd name="T3" fmla="*/ 1134 h 1260"/>
                <a:gd name="T4" fmla="*/ 210 w 768"/>
                <a:gd name="T5" fmla="*/ 1032 h 1260"/>
                <a:gd name="T6" fmla="*/ 324 w 768"/>
                <a:gd name="T7" fmla="*/ 918 h 1260"/>
                <a:gd name="T8" fmla="*/ 414 w 768"/>
                <a:gd name="T9" fmla="*/ 714 h 1260"/>
                <a:gd name="T10" fmla="*/ 450 w 768"/>
                <a:gd name="T11" fmla="*/ 456 h 1260"/>
                <a:gd name="T12" fmla="*/ 438 w 768"/>
                <a:gd name="T13" fmla="*/ 258 h 1260"/>
                <a:gd name="T14" fmla="*/ 684 w 768"/>
                <a:gd name="T15" fmla="*/ 0 h 1260"/>
                <a:gd name="T16" fmla="*/ 768 w 768"/>
                <a:gd name="T17" fmla="*/ 18 h 1260"/>
                <a:gd name="T18" fmla="*/ 768 w 768"/>
                <a:gd name="T19" fmla="*/ 1254 h 1260"/>
                <a:gd name="T20" fmla="*/ 0 w 768"/>
                <a:gd name="T21" fmla="*/ 126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" h="1260">
                  <a:moveTo>
                    <a:pt x="0" y="1260"/>
                  </a:moveTo>
                  <a:lnTo>
                    <a:pt x="0" y="1134"/>
                  </a:lnTo>
                  <a:lnTo>
                    <a:pt x="210" y="1032"/>
                  </a:lnTo>
                  <a:lnTo>
                    <a:pt x="324" y="918"/>
                  </a:lnTo>
                  <a:lnTo>
                    <a:pt x="414" y="714"/>
                  </a:lnTo>
                  <a:lnTo>
                    <a:pt x="450" y="456"/>
                  </a:lnTo>
                  <a:lnTo>
                    <a:pt x="438" y="258"/>
                  </a:lnTo>
                  <a:lnTo>
                    <a:pt x="684" y="0"/>
                  </a:lnTo>
                  <a:lnTo>
                    <a:pt x="768" y="18"/>
                  </a:lnTo>
                  <a:lnTo>
                    <a:pt x="768" y="1254"/>
                  </a:lnTo>
                  <a:lnTo>
                    <a:pt x="0" y="1260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0" name="未知"/>
            <p:cNvSpPr>
              <a:spLocks/>
            </p:cNvSpPr>
            <p:nvPr/>
          </p:nvSpPr>
          <p:spPr bwMode="auto">
            <a:xfrm>
              <a:off x="4994" y="1775"/>
              <a:ext cx="776" cy="2543"/>
            </a:xfrm>
            <a:custGeom>
              <a:avLst/>
              <a:gdLst>
                <a:gd name="T0" fmla="*/ 550 w 776"/>
                <a:gd name="T1" fmla="*/ 115 h 2543"/>
                <a:gd name="T2" fmla="*/ 460 w 776"/>
                <a:gd name="T3" fmla="*/ 529 h 2543"/>
                <a:gd name="T4" fmla="*/ 298 w 776"/>
                <a:gd name="T5" fmla="*/ 925 h 2543"/>
                <a:gd name="T6" fmla="*/ 76 w 776"/>
                <a:gd name="T7" fmla="*/ 1267 h 2543"/>
                <a:gd name="T8" fmla="*/ 4 w 776"/>
                <a:gd name="T9" fmla="*/ 1339 h 2543"/>
                <a:gd name="T10" fmla="*/ 100 w 776"/>
                <a:gd name="T11" fmla="*/ 1351 h 2543"/>
                <a:gd name="T12" fmla="*/ 286 w 776"/>
                <a:gd name="T13" fmla="*/ 1399 h 2543"/>
                <a:gd name="T14" fmla="*/ 394 w 776"/>
                <a:gd name="T15" fmla="*/ 1525 h 2543"/>
                <a:gd name="T16" fmla="*/ 478 w 776"/>
                <a:gd name="T17" fmla="*/ 1705 h 2543"/>
                <a:gd name="T18" fmla="*/ 478 w 776"/>
                <a:gd name="T19" fmla="*/ 1969 h 2543"/>
                <a:gd name="T20" fmla="*/ 370 w 776"/>
                <a:gd name="T21" fmla="*/ 2263 h 2543"/>
                <a:gd name="T22" fmla="*/ 124 w 776"/>
                <a:gd name="T23" fmla="*/ 2479 h 2543"/>
                <a:gd name="T24" fmla="*/ 22 w 776"/>
                <a:gd name="T25" fmla="*/ 2515 h 2543"/>
                <a:gd name="T26" fmla="*/ 196 w 776"/>
                <a:gd name="T27" fmla="*/ 2533 h 2543"/>
                <a:gd name="T28" fmla="*/ 388 w 776"/>
                <a:gd name="T29" fmla="*/ 2455 h 2543"/>
                <a:gd name="T30" fmla="*/ 502 w 776"/>
                <a:gd name="T31" fmla="*/ 2299 h 2543"/>
                <a:gd name="T32" fmla="*/ 598 w 776"/>
                <a:gd name="T33" fmla="*/ 2197 h 2543"/>
                <a:gd name="T34" fmla="*/ 694 w 776"/>
                <a:gd name="T35" fmla="*/ 2197 h 2543"/>
                <a:gd name="T36" fmla="*/ 742 w 776"/>
                <a:gd name="T37" fmla="*/ 2230 h 2543"/>
                <a:gd name="T38" fmla="*/ 712 w 776"/>
                <a:gd name="T39" fmla="*/ 2137 h 2543"/>
                <a:gd name="T40" fmla="*/ 664 w 776"/>
                <a:gd name="T41" fmla="*/ 1807 h 2543"/>
                <a:gd name="T42" fmla="*/ 670 w 776"/>
                <a:gd name="T43" fmla="*/ 1561 h 2543"/>
                <a:gd name="T44" fmla="*/ 718 w 776"/>
                <a:gd name="T45" fmla="*/ 1393 h 2543"/>
                <a:gd name="T46" fmla="*/ 748 w 776"/>
                <a:gd name="T47" fmla="*/ 1219 h 2543"/>
                <a:gd name="T48" fmla="*/ 550 w 776"/>
                <a:gd name="T49" fmla="*/ 115 h 2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2543">
                  <a:moveTo>
                    <a:pt x="550" y="115"/>
                  </a:moveTo>
                  <a:cubicBezTo>
                    <a:pt x="502" y="0"/>
                    <a:pt x="502" y="394"/>
                    <a:pt x="460" y="529"/>
                  </a:cubicBezTo>
                  <a:cubicBezTo>
                    <a:pt x="418" y="664"/>
                    <a:pt x="362" y="802"/>
                    <a:pt x="298" y="925"/>
                  </a:cubicBezTo>
                  <a:cubicBezTo>
                    <a:pt x="234" y="1048"/>
                    <a:pt x="125" y="1198"/>
                    <a:pt x="76" y="1267"/>
                  </a:cubicBezTo>
                  <a:cubicBezTo>
                    <a:pt x="27" y="1336"/>
                    <a:pt x="0" y="1325"/>
                    <a:pt x="4" y="1339"/>
                  </a:cubicBezTo>
                  <a:cubicBezTo>
                    <a:pt x="8" y="1353"/>
                    <a:pt x="53" y="1341"/>
                    <a:pt x="100" y="1351"/>
                  </a:cubicBezTo>
                  <a:cubicBezTo>
                    <a:pt x="147" y="1361"/>
                    <a:pt x="237" y="1370"/>
                    <a:pt x="286" y="1399"/>
                  </a:cubicBezTo>
                  <a:cubicBezTo>
                    <a:pt x="335" y="1428"/>
                    <a:pt x="362" y="1474"/>
                    <a:pt x="394" y="1525"/>
                  </a:cubicBezTo>
                  <a:cubicBezTo>
                    <a:pt x="426" y="1576"/>
                    <a:pt x="464" y="1631"/>
                    <a:pt x="478" y="1705"/>
                  </a:cubicBezTo>
                  <a:cubicBezTo>
                    <a:pt x="492" y="1779"/>
                    <a:pt x="496" y="1876"/>
                    <a:pt x="478" y="1969"/>
                  </a:cubicBezTo>
                  <a:cubicBezTo>
                    <a:pt x="460" y="2062"/>
                    <a:pt x="429" y="2178"/>
                    <a:pt x="370" y="2263"/>
                  </a:cubicBezTo>
                  <a:cubicBezTo>
                    <a:pt x="311" y="2348"/>
                    <a:pt x="238" y="2428"/>
                    <a:pt x="124" y="2479"/>
                  </a:cubicBezTo>
                  <a:cubicBezTo>
                    <a:pt x="66" y="2521"/>
                    <a:pt x="10" y="2506"/>
                    <a:pt x="22" y="2515"/>
                  </a:cubicBezTo>
                  <a:cubicBezTo>
                    <a:pt x="34" y="2524"/>
                    <a:pt x="135" y="2543"/>
                    <a:pt x="196" y="2533"/>
                  </a:cubicBezTo>
                  <a:cubicBezTo>
                    <a:pt x="257" y="2523"/>
                    <a:pt x="337" y="2494"/>
                    <a:pt x="388" y="2455"/>
                  </a:cubicBezTo>
                  <a:cubicBezTo>
                    <a:pt x="439" y="2416"/>
                    <a:pt x="467" y="2342"/>
                    <a:pt x="502" y="2299"/>
                  </a:cubicBezTo>
                  <a:cubicBezTo>
                    <a:pt x="537" y="2256"/>
                    <a:pt x="566" y="2214"/>
                    <a:pt x="598" y="2197"/>
                  </a:cubicBezTo>
                  <a:cubicBezTo>
                    <a:pt x="630" y="2180"/>
                    <a:pt x="670" y="2191"/>
                    <a:pt x="694" y="2197"/>
                  </a:cubicBezTo>
                  <a:cubicBezTo>
                    <a:pt x="718" y="2203"/>
                    <a:pt x="739" y="2240"/>
                    <a:pt x="742" y="2230"/>
                  </a:cubicBezTo>
                  <a:cubicBezTo>
                    <a:pt x="745" y="2220"/>
                    <a:pt x="725" y="2207"/>
                    <a:pt x="712" y="2137"/>
                  </a:cubicBezTo>
                  <a:cubicBezTo>
                    <a:pt x="699" y="2067"/>
                    <a:pt x="671" y="1903"/>
                    <a:pt x="664" y="1807"/>
                  </a:cubicBezTo>
                  <a:cubicBezTo>
                    <a:pt x="657" y="1711"/>
                    <a:pt x="661" y="1630"/>
                    <a:pt x="670" y="1561"/>
                  </a:cubicBezTo>
                  <a:cubicBezTo>
                    <a:pt x="679" y="1492"/>
                    <a:pt x="705" y="1450"/>
                    <a:pt x="718" y="1393"/>
                  </a:cubicBezTo>
                  <a:cubicBezTo>
                    <a:pt x="731" y="1336"/>
                    <a:pt x="776" y="1427"/>
                    <a:pt x="748" y="1219"/>
                  </a:cubicBezTo>
                  <a:cubicBezTo>
                    <a:pt x="720" y="1011"/>
                    <a:pt x="598" y="230"/>
                    <a:pt x="550" y="11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1" name="未知" descr="kimonopat1"/>
            <p:cNvSpPr>
              <a:spLocks/>
            </p:cNvSpPr>
            <p:nvPr/>
          </p:nvSpPr>
          <p:spPr bwMode="auto">
            <a:xfrm>
              <a:off x="5046" y="2229"/>
              <a:ext cx="617" cy="1376"/>
            </a:xfrm>
            <a:custGeom>
              <a:avLst/>
              <a:gdLst>
                <a:gd name="T0" fmla="*/ 486 w 617"/>
                <a:gd name="T1" fmla="*/ 3 h 1376"/>
                <a:gd name="T2" fmla="*/ 402 w 617"/>
                <a:gd name="T3" fmla="*/ 381 h 1376"/>
                <a:gd name="T4" fmla="*/ 216 w 617"/>
                <a:gd name="T5" fmla="*/ 777 h 1376"/>
                <a:gd name="T6" fmla="*/ 0 w 617"/>
                <a:gd name="T7" fmla="*/ 1119 h 1376"/>
                <a:gd name="T8" fmla="*/ 102 w 617"/>
                <a:gd name="T9" fmla="*/ 1101 h 1376"/>
                <a:gd name="T10" fmla="*/ 282 w 617"/>
                <a:gd name="T11" fmla="*/ 1119 h 1376"/>
                <a:gd name="T12" fmla="*/ 378 w 617"/>
                <a:gd name="T13" fmla="*/ 1185 h 1376"/>
                <a:gd name="T14" fmla="*/ 432 w 617"/>
                <a:gd name="T15" fmla="*/ 1269 h 1376"/>
                <a:gd name="T16" fmla="*/ 444 w 617"/>
                <a:gd name="T17" fmla="*/ 1365 h 1376"/>
                <a:gd name="T18" fmla="*/ 498 w 617"/>
                <a:gd name="T19" fmla="*/ 1203 h 1376"/>
                <a:gd name="T20" fmla="*/ 564 w 617"/>
                <a:gd name="T21" fmla="*/ 825 h 1376"/>
                <a:gd name="T22" fmla="*/ 606 w 617"/>
                <a:gd name="T23" fmla="*/ 363 h 1376"/>
                <a:gd name="T24" fmla="*/ 486 w 617"/>
                <a:gd name="T25" fmla="*/ 3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7" h="1376">
                  <a:moveTo>
                    <a:pt x="486" y="3"/>
                  </a:moveTo>
                  <a:cubicBezTo>
                    <a:pt x="452" y="6"/>
                    <a:pt x="447" y="252"/>
                    <a:pt x="402" y="381"/>
                  </a:cubicBezTo>
                  <a:cubicBezTo>
                    <a:pt x="357" y="510"/>
                    <a:pt x="283" y="654"/>
                    <a:pt x="216" y="777"/>
                  </a:cubicBezTo>
                  <a:cubicBezTo>
                    <a:pt x="149" y="900"/>
                    <a:pt x="19" y="1065"/>
                    <a:pt x="0" y="1119"/>
                  </a:cubicBezTo>
                  <a:cubicBezTo>
                    <a:pt x="48" y="1119"/>
                    <a:pt x="55" y="1101"/>
                    <a:pt x="102" y="1101"/>
                  </a:cubicBezTo>
                  <a:cubicBezTo>
                    <a:pt x="149" y="1101"/>
                    <a:pt x="236" y="1105"/>
                    <a:pt x="282" y="1119"/>
                  </a:cubicBezTo>
                  <a:cubicBezTo>
                    <a:pt x="328" y="1133"/>
                    <a:pt x="353" y="1160"/>
                    <a:pt x="378" y="1185"/>
                  </a:cubicBezTo>
                  <a:cubicBezTo>
                    <a:pt x="403" y="1210"/>
                    <a:pt x="421" y="1239"/>
                    <a:pt x="432" y="1269"/>
                  </a:cubicBezTo>
                  <a:cubicBezTo>
                    <a:pt x="443" y="1299"/>
                    <a:pt x="433" y="1376"/>
                    <a:pt x="444" y="1365"/>
                  </a:cubicBezTo>
                  <a:cubicBezTo>
                    <a:pt x="455" y="1354"/>
                    <a:pt x="478" y="1293"/>
                    <a:pt x="498" y="1203"/>
                  </a:cubicBezTo>
                  <a:cubicBezTo>
                    <a:pt x="518" y="1113"/>
                    <a:pt x="546" y="965"/>
                    <a:pt x="564" y="825"/>
                  </a:cubicBezTo>
                  <a:cubicBezTo>
                    <a:pt x="582" y="685"/>
                    <a:pt x="617" y="496"/>
                    <a:pt x="606" y="363"/>
                  </a:cubicBezTo>
                  <a:cubicBezTo>
                    <a:pt x="595" y="230"/>
                    <a:pt x="520" y="0"/>
                    <a:pt x="486" y="3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2" name="未知" descr="kimonopat1"/>
            <p:cNvSpPr>
              <a:spLocks/>
            </p:cNvSpPr>
            <p:nvPr/>
          </p:nvSpPr>
          <p:spPr bwMode="auto">
            <a:xfrm>
              <a:off x="5193" y="269"/>
              <a:ext cx="576" cy="3180"/>
            </a:xfrm>
            <a:custGeom>
              <a:avLst/>
              <a:gdLst>
                <a:gd name="T0" fmla="*/ 42 w 576"/>
                <a:gd name="T1" fmla="*/ 61 h 3180"/>
                <a:gd name="T2" fmla="*/ 156 w 576"/>
                <a:gd name="T3" fmla="*/ 517 h 3180"/>
                <a:gd name="T4" fmla="*/ 288 w 576"/>
                <a:gd name="T5" fmla="*/ 991 h 3180"/>
                <a:gd name="T6" fmla="*/ 414 w 576"/>
                <a:gd name="T7" fmla="*/ 1435 h 3180"/>
                <a:gd name="T8" fmla="*/ 576 w 576"/>
                <a:gd name="T9" fmla="*/ 1807 h 3180"/>
                <a:gd name="T10" fmla="*/ 576 w 576"/>
                <a:gd name="T11" fmla="*/ 3055 h 3180"/>
                <a:gd name="T12" fmla="*/ 414 w 576"/>
                <a:gd name="T13" fmla="*/ 2557 h 3180"/>
                <a:gd name="T14" fmla="*/ 252 w 576"/>
                <a:gd name="T15" fmla="*/ 1765 h 3180"/>
                <a:gd name="T16" fmla="*/ 126 w 576"/>
                <a:gd name="T17" fmla="*/ 961 h 3180"/>
                <a:gd name="T18" fmla="*/ 12 w 576"/>
                <a:gd name="T19" fmla="*/ 151 h 3180"/>
                <a:gd name="T20" fmla="*/ 42 w 576"/>
                <a:gd name="T21" fmla="*/ 61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6" h="3180">
                  <a:moveTo>
                    <a:pt x="42" y="61"/>
                  </a:moveTo>
                  <a:cubicBezTo>
                    <a:pt x="66" y="122"/>
                    <a:pt x="115" y="362"/>
                    <a:pt x="156" y="517"/>
                  </a:cubicBezTo>
                  <a:cubicBezTo>
                    <a:pt x="197" y="672"/>
                    <a:pt x="245" y="838"/>
                    <a:pt x="288" y="991"/>
                  </a:cubicBezTo>
                  <a:cubicBezTo>
                    <a:pt x="331" y="1144"/>
                    <a:pt x="366" y="1299"/>
                    <a:pt x="414" y="1435"/>
                  </a:cubicBezTo>
                  <a:cubicBezTo>
                    <a:pt x="462" y="1571"/>
                    <a:pt x="549" y="1537"/>
                    <a:pt x="576" y="1807"/>
                  </a:cubicBezTo>
                  <a:lnTo>
                    <a:pt x="576" y="3055"/>
                  </a:lnTo>
                  <a:cubicBezTo>
                    <a:pt x="549" y="3180"/>
                    <a:pt x="468" y="2772"/>
                    <a:pt x="414" y="2557"/>
                  </a:cubicBezTo>
                  <a:cubicBezTo>
                    <a:pt x="360" y="2342"/>
                    <a:pt x="300" y="2031"/>
                    <a:pt x="252" y="1765"/>
                  </a:cubicBezTo>
                  <a:cubicBezTo>
                    <a:pt x="204" y="1499"/>
                    <a:pt x="166" y="1230"/>
                    <a:pt x="126" y="961"/>
                  </a:cubicBezTo>
                  <a:cubicBezTo>
                    <a:pt x="86" y="692"/>
                    <a:pt x="24" y="299"/>
                    <a:pt x="12" y="151"/>
                  </a:cubicBezTo>
                  <a:cubicBezTo>
                    <a:pt x="0" y="3"/>
                    <a:pt x="18" y="0"/>
                    <a:pt x="42" y="61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3" name="未知"/>
            <p:cNvSpPr>
              <a:spLocks/>
            </p:cNvSpPr>
            <p:nvPr/>
          </p:nvSpPr>
          <p:spPr bwMode="auto">
            <a:xfrm>
              <a:off x="5197" y="165"/>
              <a:ext cx="573" cy="1935"/>
            </a:xfrm>
            <a:custGeom>
              <a:avLst/>
              <a:gdLst>
                <a:gd name="T0" fmla="*/ 69 w 573"/>
                <a:gd name="T1" fmla="*/ 63 h 1935"/>
                <a:gd name="T2" fmla="*/ 207 w 573"/>
                <a:gd name="T3" fmla="*/ 549 h 1935"/>
                <a:gd name="T4" fmla="*/ 381 w 573"/>
                <a:gd name="T5" fmla="*/ 1101 h 1935"/>
                <a:gd name="T6" fmla="*/ 573 w 573"/>
                <a:gd name="T7" fmla="*/ 1575 h 1935"/>
                <a:gd name="T8" fmla="*/ 573 w 573"/>
                <a:gd name="T9" fmla="*/ 1935 h 1935"/>
                <a:gd name="T10" fmla="*/ 321 w 573"/>
                <a:gd name="T11" fmla="*/ 1449 h 1935"/>
                <a:gd name="T12" fmla="*/ 147 w 573"/>
                <a:gd name="T13" fmla="*/ 699 h 1935"/>
                <a:gd name="T14" fmla="*/ 15 w 573"/>
                <a:gd name="T15" fmla="*/ 171 h 1935"/>
                <a:gd name="T16" fmla="*/ 69 w 573"/>
                <a:gd name="T17" fmla="*/ 63 h 1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3" h="1935">
                  <a:moveTo>
                    <a:pt x="69" y="63"/>
                  </a:moveTo>
                  <a:cubicBezTo>
                    <a:pt x="101" y="126"/>
                    <a:pt x="155" y="376"/>
                    <a:pt x="207" y="549"/>
                  </a:cubicBezTo>
                  <a:cubicBezTo>
                    <a:pt x="259" y="722"/>
                    <a:pt x="320" y="930"/>
                    <a:pt x="381" y="1101"/>
                  </a:cubicBezTo>
                  <a:cubicBezTo>
                    <a:pt x="442" y="1272"/>
                    <a:pt x="541" y="1436"/>
                    <a:pt x="573" y="1575"/>
                  </a:cubicBezTo>
                  <a:lnTo>
                    <a:pt x="573" y="1935"/>
                  </a:lnTo>
                  <a:cubicBezTo>
                    <a:pt x="531" y="1914"/>
                    <a:pt x="392" y="1655"/>
                    <a:pt x="321" y="1449"/>
                  </a:cubicBezTo>
                  <a:cubicBezTo>
                    <a:pt x="250" y="1243"/>
                    <a:pt x="198" y="912"/>
                    <a:pt x="147" y="699"/>
                  </a:cubicBezTo>
                  <a:cubicBezTo>
                    <a:pt x="96" y="486"/>
                    <a:pt x="30" y="274"/>
                    <a:pt x="15" y="171"/>
                  </a:cubicBezTo>
                  <a:cubicBezTo>
                    <a:pt x="0" y="68"/>
                    <a:pt x="37" y="0"/>
                    <a:pt x="69" y="63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4" name="未知"/>
            <p:cNvSpPr>
              <a:spLocks/>
            </p:cNvSpPr>
            <p:nvPr/>
          </p:nvSpPr>
          <p:spPr bwMode="auto">
            <a:xfrm>
              <a:off x="5004" y="0"/>
              <a:ext cx="363" cy="2112"/>
            </a:xfrm>
            <a:custGeom>
              <a:avLst/>
              <a:gdLst>
                <a:gd name="T0" fmla="*/ 0 w 363"/>
                <a:gd name="T1" fmla="*/ 2094 h 2112"/>
                <a:gd name="T2" fmla="*/ 66 w 363"/>
                <a:gd name="T3" fmla="*/ 1992 h 2112"/>
                <a:gd name="T4" fmla="*/ 150 w 363"/>
                <a:gd name="T5" fmla="*/ 1464 h 2112"/>
                <a:gd name="T6" fmla="*/ 234 w 363"/>
                <a:gd name="T7" fmla="*/ 678 h 2112"/>
                <a:gd name="T8" fmla="*/ 324 w 363"/>
                <a:gd name="T9" fmla="*/ 0 h 2112"/>
                <a:gd name="T10" fmla="*/ 0 w 363"/>
                <a:gd name="T11" fmla="*/ 0 h 2112"/>
                <a:gd name="T12" fmla="*/ 0 w 363"/>
                <a:gd name="T13" fmla="*/ 209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5" name="未知"/>
            <p:cNvSpPr>
              <a:spLocks/>
            </p:cNvSpPr>
            <p:nvPr/>
          </p:nvSpPr>
          <p:spPr bwMode="auto">
            <a:xfrm>
              <a:off x="5004" y="1"/>
              <a:ext cx="189" cy="2112"/>
            </a:xfrm>
            <a:custGeom>
              <a:avLst/>
              <a:gdLst>
                <a:gd name="T0" fmla="*/ 0 w 363"/>
                <a:gd name="T1" fmla="*/ 2094 h 2112"/>
                <a:gd name="T2" fmla="*/ 66 w 363"/>
                <a:gd name="T3" fmla="*/ 1992 h 2112"/>
                <a:gd name="T4" fmla="*/ 150 w 363"/>
                <a:gd name="T5" fmla="*/ 1464 h 2112"/>
                <a:gd name="T6" fmla="*/ 234 w 363"/>
                <a:gd name="T7" fmla="*/ 678 h 2112"/>
                <a:gd name="T8" fmla="*/ 324 w 363"/>
                <a:gd name="T9" fmla="*/ 0 h 2112"/>
                <a:gd name="T10" fmla="*/ 0 w 363"/>
                <a:gd name="T11" fmla="*/ 0 h 2112"/>
                <a:gd name="T12" fmla="*/ 0 w 363"/>
                <a:gd name="T13" fmla="*/ 209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6" name="Rectangle 54"/>
            <p:cNvSpPr>
              <a:spLocks noChangeArrowheads="1"/>
            </p:cNvSpPr>
            <p:nvPr/>
          </p:nvSpPr>
          <p:spPr bwMode="auto">
            <a:xfrm>
              <a:off x="4955" y="1"/>
              <a:ext cx="56" cy="4320"/>
            </a:xfrm>
            <a:prstGeom prst="rect">
              <a:avLst/>
            </a:pr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127" name="未知"/>
            <p:cNvSpPr>
              <a:spLocks/>
            </p:cNvSpPr>
            <p:nvPr/>
          </p:nvSpPr>
          <p:spPr bwMode="auto">
            <a:xfrm>
              <a:off x="5013" y="3924"/>
              <a:ext cx="734" cy="390"/>
            </a:xfrm>
            <a:custGeom>
              <a:avLst/>
              <a:gdLst>
                <a:gd name="T0" fmla="*/ 1 w 692"/>
                <a:gd name="T1" fmla="*/ 357 h 378"/>
                <a:gd name="T2" fmla="*/ 109 w 692"/>
                <a:gd name="T3" fmla="*/ 341 h 378"/>
                <a:gd name="T4" fmla="*/ 241 w 692"/>
                <a:gd name="T5" fmla="*/ 305 h 378"/>
                <a:gd name="T6" fmla="*/ 353 w 692"/>
                <a:gd name="T7" fmla="*/ 209 h 378"/>
                <a:gd name="T8" fmla="*/ 429 w 692"/>
                <a:gd name="T9" fmla="*/ 89 h 378"/>
                <a:gd name="T10" fmla="*/ 493 w 692"/>
                <a:gd name="T11" fmla="*/ 17 h 378"/>
                <a:gd name="T12" fmla="*/ 577 w 692"/>
                <a:gd name="T13" fmla="*/ 1 h 378"/>
                <a:gd name="T14" fmla="*/ 629 w 692"/>
                <a:gd name="T15" fmla="*/ 21 h 378"/>
                <a:gd name="T16" fmla="*/ 673 w 692"/>
                <a:gd name="T17" fmla="*/ 65 h 378"/>
                <a:gd name="T18" fmla="*/ 673 w 692"/>
                <a:gd name="T19" fmla="*/ 137 h 378"/>
                <a:gd name="T20" fmla="*/ 561 w 692"/>
                <a:gd name="T21" fmla="*/ 225 h 378"/>
                <a:gd name="T22" fmla="*/ 425 w 692"/>
                <a:gd name="T23" fmla="*/ 297 h 378"/>
                <a:gd name="T24" fmla="*/ 245 w 692"/>
                <a:gd name="T25" fmla="*/ 357 h 378"/>
                <a:gd name="T26" fmla="*/ 113 w 692"/>
                <a:gd name="T27" fmla="*/ 377 h 378"/>
                <a:gd name="T28" fmla="*/ 1 w 692"/>
                <a:gd name="T29" fmla="*/ 35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378">
                  <a:moveTo>
                    <a:pt x="1" y="357"/>
                  </a:moveTo>
                  <a:cubicBezTo>
                    <a:pt x="0" y="351"/>
                    <a:pt x="69" y="350"/>
                    <a:pt x="109" y="341"/>
                  </a:cubicBezTo>
                  <a:cubicBezTo>
                    <a:pt x="149" y="332"/>
                    <a:pt x="200" y="327"/>
                    <a:pt x="241" y="305"/>
                  </a:cubicBezTo>
                  <a:cubicBezTo>
                    <a:pt x="282" y="283"/>
                    <a:pt x="322" y="245"/>
                    <a:pt x="353" y="209"/>
                  </a:cubicBezTo>
                  <a:cubicBezTo>
                    <a:pt x="384" y="173"/>
                    <a:pt x="406" y="121"/>
                    <a:pt x="429" y="89"/>
                  </a:cubicBezTo>
                  <a:cubicBezTo>
                    <a:pt x="452" y="57"/>
                    <a:pt x="468" y="32"/>
                    <a:pt x="493" y="17"/>
                  </a:cubicBezTo>
                  <a:cubicBezTo>
                    <a:pt x="518" y="2"/>
                    <a:pt x="554" y="0"/>
                    <a:pt x="577" y="1"/>
                  </a:cubicBezTo>
                  <a:cubicBezTo>
                    <a:pt x="600" y="2"/>
                    <a:pt x="613" y="10"/>
                    <a:pt x="629" y="21"/>
                  </a:cubicBezTo>
                  <a:cubicBezTo>
                    <a:pt x="645" y="32"/>
                    <a:pt x="666" y="46"/>
                    <a:pt x="673" y="65"/>
                  </a:cubicBezTo>
                  <a:cubicBezTo>
                    <a:pt x="680" y="84"/>
                    <a:pt x="692" y="110"/>
                    <a:pt x="673" y="137"/>
                  </a:cubicBezTo>
                  <a:cubicBezTo>
                    <a:pt x="654" y="164"/>
                    <a:pt x="602" y="198"/>
                    <a:pt x="561" y="225"/>
                  </a:cubicBezTo>
                  <a:cubicBezTo>
                    <a:pt x="520" y="252"/>
                    <a:pt x="478" y="275"/>
                    <a:pt x="425" y="297"/>
                  </a:cubicBezTo>
                  <a:cubicBezTo>
                    <a:pt x="372" y="319"/>
                    <a:pt x="297" y="344"/>
                    <a:pt x="245" y="357"/>
                  </a:cubicBezTo>
                  <a:cubicBezTo>
                    <a:pt x="193" y="370"/>
                    <a:pt x="156" y="376"/>
                    <a:pt x="113" y="377"/>
                  </a:cubicBezTo>
                  <a:cubicBezTo>
                    <a:pt x="70" y="378"/>
                    <a:pt x="2" y="363"/>
                    <a:pt x="1" y="357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28" name="AutoShape 56"/>
            <p:cNvSpPr>
              <a:spLocks noChangeArrowheads="1"/>
            </p:cNvSpPr>
            <p:nvPr/>
          </p:nvSpPr>
          <p:spPr bwMode="auto">
            <a:xfrm rot="5400000">
              <a:off x="2724" y="2089"/>
              <a:ext cx="4320" cy="142"/>
            </a:xfrm>
            <a:custGeom>
              <a:avLst/>
              <a:gdLst>
                <a:gd name="G0" fmla="+- 607 0 0"/>
                <a:gd name="G1" fmla="+- 21600 0 607"/>
                <a:gd name="G2" fmla="*/ 607 1 2"/>
                <a:gd name="G3" fmla="+- 21600 0 G2"/>
                <a:gd name="G4" fmla="+/ 607 21600 2"/>
                <a:gd name="G5" fmla="+/ G1 0 2"/>
                <a:gd name="G6" fmla="*/ 21600 21600 607"/>
                <a:gd name="G7" fmla="*/ G6 1 2"/>
                <a:gd name="G8" fmla="+- 21600 0 G7"/>
                <a:gd name="G9" fmla="*/ 21600 1 2"/>
                <a:gd name="G10" fmla="+- 607 0 G9"/>
                <a:gd name="G11" fmla="?: G10 G8 0"/>
                <a:gd name="G12" fmla="?: G10 G7 21600"/>
                <a:gd name="T0" fmla="*/ 21296 w 21600"/>
                <a:gd name="T1" fmla="*/ 10800 h 21600"/>
                <a:gd name="T2" fmla="*/ 10800 w 21600"/>
                <a:gd name="T3" fmla="*/ 21600 h 21600"/>
                <a:gd name="T4" fmla="*/ 304 w 21600"/>
                <a:gd name="T5" fmla="*/ 10800 h 21600"/>
                <a:gd name="T6" fmla="*/ 10800 w 21600"/>
                <a:gd name="T7" fmla="*/ 0 h 21600"/>
                <a:gd name="T8" fmla="*/ 2104 w 21600"/>
                <a:gd name="T9" fmla="*/ 2104 h 21600"/>
                <a:gd name="T10" fmla="*/ 19496 w 21600"/>
                <a:gd name="T11" fmla="*/ 1949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07" y="21600"/>
                  </a:lnTo>
                  <a:lnTo>
                    <a:pt x="20993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pPr algn="ctr"/>
              <a:endParaRPr lang="zh-CN" altLang="en-US">
                <a:ea typeface="宋体" pitchFamily="2" charset="-122"/>
              </a:endParaRPr>
            </a:p>
          </p:txBody>
        </p:sp>
      </p:grpSp>
      <p:sp>
        <p:nvSpPr>
          <p:cNvPr id="3129" name="Rectangle 57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370013"/>
            <a:ext cx="6965950" cy="2057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130" name="Rectangle 5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27200" y="3886200"/>
            <a:ext cx="5640388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131" name="Rectangle 59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fld id="{73FCB3A9-2ACF-4ABB-8FA5-CBA53A8284F2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3132" name="Rectangle 6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33" name="Rectangle 61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C13B10C-8336-433C-B509-788F7CDFA63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0" grpId="0" build="p" autoUpdateAnimBg="0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DC8FB6-784E-41A0-9078-100ED5F6F154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C7AB91-126A-4137-9607-05FB0CDB09A1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2199593"/>
      </p:ext>
    </p:extLst>
  </p:cSld>
  <p:clrMapOvr>
    <a:masterClrMapping/>
  </p:clrMapOvr>
  <p:transition advClick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410CAA-6B0F-4A1A-A3DA-C5C574934ECD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A31255-D9E3-4FE7-BD8A-5E954ECC4582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365523"/>
      </p:ext>
    </p:extLst>
  </p:cSld>
  <p:clrMapOvr>
    <a:masterClrMapping/>
  </p:clrMapOvr>
  <p:transition advClick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525" y="1598613"/>
            <a:ext cx="3616325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2250" y="1598613"/>
            <a:ext cx="3617913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0BF5CB-B42A-4BF4-BA53-289361BBDC7E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8048A4-D994-4A15-B15F-323F4D7E29B5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0275287"/>
      </p:ext>
    </p:extLst>
  </p:cSld>
  <p:clrMapOvr>
    <a:masterClrMapping/>
  </p:clrMapOvr>
  <p:transition advClick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25213B-5287-4E2D-979E-8E1229C806B8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1AF33C-06D3-45BE-A212-0A8804C49354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15879681"/>
      </p:ext>
    </p:extLst>
  </p:cSld>
  <p:clrMapOvr>
    <a:masterClrMapping/>
  </p:clrMapOvr>
  <p:transition advClick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C2FEB6-1029-47F2-B82C-E851B106DFE0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EC634-EFD8-480A-99B2-138C8D74B29B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9231590"/>
      </p:ext>
    </p:extLst>
  </p:cSld>
  <p:clrMapOvr>
    <a:masterClrMapping/>
  </p:clrMapOvr>
  <p:transition advClick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69EB85-F5A4-4277-818A-90A137C0CB8E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8DE94-9FEB-4348-9032-557AFBF04E6B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1152557"/>
      </p:ext>
    </p:extLst>
  </p:cSld>
  <p:clrMapOvr>
    <a:masterClrMapping/>
  </p:clrMapOvr>
  <p:transition advClick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275A48-90C6-4ED8-BF28-A3EBF63ABD38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FBCE27-209D-48A4-8F36-38D136301EA4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8141149"/>
      </p:ext>
    </p:extLst>
  </p:cSld>
  <p:clrMapOvr>
    <a:masterClrMapping/>
  </p:clrMapOvr>
  <p:transition advClick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198C20-0420-4634-9DD2-696F47E61824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4F3342-98A9-4F93-A638-7996351DFB6A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3784558"/>
      </p:ext>
    </p:extLst>
  </p:cSld>
  <p:clrMapOvr>
    <a:masterClrMapping/>
  </p:clrMapOvr>
  <p:transition advClick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D6E1DC-CEB2-46F1-A0F7-C741060AF8FA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EF3D3F-F512-49BF-928A-B3D6327DB154}" type="slidenum">
              <a:rPr lang="zh-CN" alt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2378267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image" Target="../media/image16.jpeg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0.xml"/><Relationship Id="rId13" Type="http://schemas.openxmlformats.org/officeDocument/2006/relationships/image" Target="../media/image17.jpeg"/><Relationship Id="rId3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39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1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24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50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2.xml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61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6.xml"/><Relationship Id="rId1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4.xml"/><Relationship Id="rId4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63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3.xml"/><Relationship Id="rId13" Type="http://schemas.openxmlformats.org/officeDocument/2006/relationships/image" Target="../media/image20.jpeg"/><Relationship Id="rId3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72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4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4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5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97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6.xml"/><Relationship Id="rId3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305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1" Type="http://schemas.openxmlformats.org/officeDocument/2006/relationships/slideLayout" Target="../slideLayouts/slideLayout309.xml"/><Relationship Id="rId5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7.xml"/><Relationship Id="rId3" Type="http://schemas.openxmlformats.org/officeDocument/2006/relationships/slideLayout" Target="../slideLayouts/slideLayout312.xml"/><Relationship Id="rId7" Type="http://schemas.openxmlformats.org/officeDocument/2006/relationships/slideLayout" Target="../slideLayouts/slideLayout316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1.xml"/><Relationship Id="rId1" Type="http://schemas.openxmlformats.org/officeDocument/2006/relationships/slideLayout" Target="../slideLayouts/slideLayout310.xml"/><Relationship Id="rId6" Type="http://schemas.openxmlformats.org/officeDocument/2006/relationships/slideLayout" Target="../slideLayouts/slideLayout315.xml"/><Relationship Id="rId11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314.xml"/><Relationship Id="rId10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313.xml"/><Relationship Id="rId9" Type="http://schemas.openxmlformats.org/officeDocument/2006/relationships/slideLayout" Target="../slideLayouts/slideLayout3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8.xml"/><Relationship Id="rId3" Type="http://schemas.openxmlformats.org/officeDocument/2006/relationships/slideLayout" Target="../slideLayouts/slideLayout323.xml"/><Relationship Id="rId7" Type="http://schemas.openxmlformats.org/officeDocument/2006/relationships/slideLayout" Target="../slideLayouts/slideLayout327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21.xml"/><Relationship Id="rId6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331.xml"/><Relationship Id="rId5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30.xml"/><Relationship Id="rId4" Type="http://schemas.openxmlformats.org/officeDocument/2006/relationships/slideLayout" Target="../slideLayouts/slideLayout324.xml"/><Relationship Id="rId9" Type="http://schemas.openxmlformats.org/officeDocument/2006/relationships/slideLayout" Target="../slideLayouts/slideLayout329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9.xml"/><Relationship Id="rId3" Type="http://schemas.openxmlformats.org/officeDocument/2006/relationships/slideLayout" Target="../slideLayouts/slideLayout334.xml"/><Relationship Id="rId7" Type="http://schemas.openxmlformats.org/officeDocument/2006/relationships/slideLayout" Target="../slideLayouts/slideLayout338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3.xml"/><Relationship Id="rId1" Type="http://schemas.openxmlformats.org/officeDocument/2006/relationships/slideLayout" Target="../slideLayouts/slideLayout332.xml"/><Relationship Id="rId6" Type="http://schemas.openxmlformats.org/officeDocument/2006/relationships/slideLayout" Target="../slideLayouts/slideLayout337.xml"/><Relationship Id="rId11" Type="http://schemas.openxmlformats.org/officeDocument/2006/relationships/slideLayout" Target="../slideLayouts/slideLayout342.xml"/><Relationship Id="rId5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41.xml"/><Relationship Id="rId4" Type="http://schemas.openxmlformats.org/officeDocument/2006/relationships/slideLayout" Target="../slideLayouts/slideLayout335.xml"/><Relationship Id="rId9" Type="http://schemas.openxmlformats.org/officeDocument/2006/relationships/slideLayout" Target="../slideLayouts/slideLayout340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0.xml"/><Relationship Id="rId13" Type="http://schemas.openxmlformats.org/officeDocument/2006/relationships/image" Target="../media/image21.jpeg"/><Relationship Id="rId18" Type="http://schemas.openxmlformats.org/officeDocument/2006/relationships/image" Target="../media/image26.png"/><Relationship Id="rId3" Type="http://schemas.openxmlformats.org/officeDocument/2006/relationships/slideLayout" Target="../slideLayouts/slideLayout345.xml"/><Relationship Id="rId7" Type="http://schemas.openxmlformats.org/officeDocument/2006/relationships/slideLayout" Target="../slideLayouts/slideLayout349.xml"/><Relationship Id="rId12" Type="http://schemas.openxmlformats.org/officeDocument/2006/relationships/theme" Target="../theme/theme32.xml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344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43.xml"/><Relationship Id="rId6" Type="http://schemas.openxmlformats.org/officeDocument/2006/relationships/slideLayout" Target="../slideLayouts/slideLayout348.xml"/><Relationship Id="rId11" Type="http://schemas.openxmlformats.org/officeDocument/2006/relationships/slideLayout" Target="../slideLayouts/slideLayout353.xml"/><Relationship Id="rId5" Type="http://schemas.openxmlformats.org/officeDocument/2006/relationships/slideLayout" Target="../slideLayouts/slideLayout347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352.xml"/><Relationship Id="rId19" Type="http://schemas.openxmlformats.org/officeDocument/2006/relationships/image" Target="../media/image27.png"/><Relationship Id="rId4" Type="http://schemas.openxmlformats.org/officeDocument/2006/relationships/slideLayout" Target="../slideLayouts/slideLayout346.xml"/><Relationship Id="rId9" Type="http://schemas.openxmlformats.org/officeDocument/2006/relationships/slideLayout" Target="../slideLayouts/slideLayout351.xml"/><Relationship Id="rId14" Type="http://schemas.openxmlformats.org/officeDocument/2006/relationships/image" Target="../media/image22.png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1.xml"/><Relationship Id="rId13" Type="http://schemas.openxmlformats.org/officeDocument/2006/relationships/image" Target="../media/image37.jpeg"/><Relationship Id="rId3" Type="http://schemas.openxmlformats.org/officeDocument/2006/relationships/slideLayout" Target="../slideLayouts/slideLayout356.xml"/><Relationship Id="rId7" Type="http://schemas.openxmlformats.org/officeDocument/2006/relationships/slideLayout" Target="../slideLayouts/slideLayout360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5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2.xml"/><Relationship Id="rId13" Type="http://schemas.openxmlformats.org/officeDocument/2006/relationships/image" Target="../media/image38.jpeg"/><Relationship Id="rId3" Type="http://schemas.openxmlformats.org/officeDocument/2006/relationships/slideLayout" Target="../slideLayouts/slideLayout367.xml"/><Relationship Id="rId7" Type="http://schemas.openxmlformats.org/officeDocument/2006/relationships/slideLayout" Target="../slideLayouts/slideLayout371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66.xml"/><Relationship Id="rId1" Type="http://schemas.openxmlformats.org/officeDocument/2006/relationships/slideLayout" Target="../slideLayouts/slideLayout365.xml"/><Relationship Id="rId6" Type="http://schemas.openxmlformats.org/officeDocument/2006/relationships/slideLayout" Target="../slideLayouts/slideLayout370.xml"/><Relationship Id="rId11" Type="http://schemas.openxmlformats.org/officeDocument/2006/relationships/slideLayout" Target="../slideLayouts/slideLayout375.xml"/><Relationship Id="rId5" Type="http://schemas.openxmlformats.org/officeDocument/2006/relationships/slideLayout" Target="../slideLayouts/slideLayout369.xml"/><Relationship Id="rId10" Type="http://schemas.openxmlformats.org/officeDocument/2006/relationships/slideLayout" Target="../slideLayouts/slideLayout374.xml"/><Relationship Id="rId4" Type="http://schemas.openxmlformats.org/officeDocument/2006/relationships/slideLayout" Target="../slideLayouts/slideLayout368.xml"/><Relationship Id="rId9" Type="http://schemas.openxmlformats.org/officeDocument/2006/relationships/slideLayout" Target="../slideLayouts/slideLayout373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3.xml"/><Relationship Id="rId13" Type="http://schemas.openxmlformats.org/officeDocument/2006/relationships/image" Target="../media/image39.jpeg"/><Relationship Id="rId3" Type="http://schemas.openxmlformats.org/officeDocument/2006/relationships/slideLayout" Target="../slideLayouts/slideLayout378.xml"/><Relationship Id="rId7" Type="http://schemas.openxmlformats.org/officeDocument/2006/relationships/slideLayout" Target="../slideLayouts/slideLayout382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7.xml"/><Relationship Id="rId1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0.xml"/><Relationship Id="rId10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4.xml"/><Relationship Id="rId14" Type="http://schemas.openxmlformats.org/officeDocument/2006/relationships/image" Target="../media/image40.jpeg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4.xml"/><Relationship Id="rId13" Type="http://schemas.openxmlformats.org/officeDocument/2006/relationships/image" Target="../media/image39.jpeg"/><Relationship Id="rId3" Type="http://schemas.openxmlformats.org/officeDocument/2006/relationships/slideLayout" Target="../slideLayouts/slideLayout389.xml"/><Relationship Id="rId7" Type="http://schemas.openxmlformats.org/officeDocument/2006/relationships/slideLayout" Target="../slideLayouts/slideLayout393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8.xml"/><Relationship Id="rId1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92.xml"/><Relationship Id="rId11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90.xml"/><Relationship Id="rId9" Type="http://schemas.openxmlformats.org/officeDocument/2006/relationships/slideLayout" Target="../slideLayouts/slideLayout395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5.xml"/><Relationship Id="rId13" Type="http://schemas.openxmlformats.org/officeDocument/2006/relationships/image" Target="../media/image41.jpeg"/><Relationship Id="rId3" Type="http://schemas.openxmlformats.org/officeDocument/2006/relationships/slideLayout" Target="../slideLayouts/slideLayout400.xml"/><Relationship Id="rId7" Type="http://schemas.openxmlformats.org/officeDocument/2006/relationships/slideLayout" Target="../slideLayouts/slideLayout404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9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Relationship Id="rId11" Type="http://schemas.openxmlformats.org/officeDocument/2006/relationships/slideLayout" Target="../slideLayouts/slideLayout408.xml"/><Relationship Id="rId5" Type="http://schemas.openxmlformats.org/officeDocument/2006/relationships/slideLayout" Target="../slideLayouts/slideLayout402.xml"/><Relationship Id="rId10" Type="http://schemas.openxmlformats.org/officeDocument/2006/relationships/slideLayout" Target="../slideLayouts/slideLayout407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3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5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10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13.xml"/><Relationship Id="rId10" Type="http://schemas.openxmlformats.org/officeDocument/2006/relationships/slideLayout" Target="../slideLayouts/slideLayout418.xml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225425"/>
            <a:ext cx="770572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1304925"/>
            <a:ext cx="77057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42988" y="6308725"/>
            <a:ext cx="1838325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+mn-lt"/>
                <a:ea typeface="+mn-ea"/>
              </a:defRPr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4350" y="6308725"/>
            <a:ext cx="363696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3713" y="6308725"/>
            <a:ext cx="1905000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  <a:ea typeface="+mn-ea"/>
              </a:defRPr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randomBar dir="vert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Schoolbook" pitchFamily="18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Schoolbook" pitchFamily="18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Schoolbook" pitchFamily="18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Schoolbook" pitchFamily="18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Schoolbook" pitchFamily="18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Schoolbook" pitchFamily="18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Schoolbook" pitchFamily="18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entury Schoolbook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61201F36-0D93-4C1A-95F3-EA206812B7F3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2B434B17-2DCD-46DD-85D6-2C2E8D9B058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 autoUpdateAnimBg="0"/>
    </p:bldLst>
  </p:timing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3D63D36-D862-4270-9CF2-7ACCE038BB0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35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Verdana" pitchFamily="34" charset="0"/>
              </a:rPr>
              <a:t>单击此处编辑母版标题样式</a:t>
            </a:r>
          </a:p>
        </p:txBody>
      </p:sp>
      <p:sp>
        <p:nvSpPr>
          <p:cNvPr id="102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6135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Verdana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Verdana" pitchFamily="34" charset="0"/>
              </a:rPr>
              <a:t>第二级</a:t>
            </a:r>
          </a:p>
          <a:p>
            <a:pPr lvl="2"/>
            <a:r>
              <a:rPr lang="zh-CN" smtClean="0">
                <a:sym typeface="Verdana" pitchFamily="34" charset="0"/>
              </a:rPr>
              <a:t>第三级</a:t>
            </a:r>
          </a:p>
          <a:p>
            <a:pPr lvl="3"/>
            <a:r>
              <a:rPr lang="zh-CN" smtClean="0">
                <a:sym typeface="Verdana" pitchFamily="34" charset="0"/>
              </a:rPr>
              <a:t>第四级</a:t>
            </a:r>
          </a:p>
          <a:p>
            <a:pPr lvl="4"/>
            <a:r>
              <a:rPr lang="zh-CN" smtClean="0">
                <a:sym typeface="Verdana" pitchFamily="34" charset="0"/>
              </a:rPr>
              <a:t>第五级</a:t>
            </a:r>
          </a:p>
        </p:txBody>
      </p:sp>
      <p:sp>
        <p:nvSpPr>
          <p:cNvPr id="102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103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3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marL="914400" indent="-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  <a:sym typeface="Verdana" pitchFamily="34" charset="0"/>
        </a:defRPr>
      </a:lvl1pPr>
      <a:lvl2pPr marL="914400" indent="-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微软雅黑" charset="-122"/>
          <a:sym typeface="Verdana" pitchFamily="34" charset="0"/>
        </a:defRPr>
      </a:lvl2pPr>
      <a:lvl3pPr marL="914400" indent="-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微软雅黑" charset="-122"/>
          <a:sym typeface="Verdana" pitchFamily="34" charset="0"/>
        </a:defRPr>
      </a:lvl3pPr>
      <a:lvl4pPr marL="914400" indent="-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微软雅黑" charset="-122"/>
          <a:sym typeface="Verdana" pitchFamily="34" charset="0"/>
        </a:defRPr>
      </a:lvl4pPr>
      <a:lvl5pPr marL="914400" indent="-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微软雅黑" charset="-122"/>
          <a:sym typeface="Verdana" pitchFamily="34" charset="0"/>
        </a:defRPr>
      </a:lvl5pPr>
      <a:lvl6pPr marL="1371600" indent="-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微软雅黑" charset="-122"/>
          <a:sym typeface="Verdana" pitchFamily="34" charset="0"/>
        </a:defRPr>
      </a:lvl6pPr>
      <a:lvl7pPr marL="1828800" indent="-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微软雅黑" charset="-122"/>
          <a:sym typeface="Verdana" pitchFamily="34" charset="0"/>
        </a:defRPr>
      </a:lvl7pPr>
      <a:lvl8pPr marL="2286000" indent="-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微软雅黑" charset="-122"/>
          <a:sym typeface="Verdana" pitchFamily="34" charset="0"/>
        </a:defRPr>
      </a:lvl8pPr>
      <a:lvl9pPr marL="2743200" indent="-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  <a:ea typeface="微软雅黑" charset="-122"/>
          <a:sym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+mn-ea"/>
          <a:cs typeface="+mn-cs"/>
          <a:sym typeface="Verdana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+mn-ea"/>
          <a:sym typeface="Verdana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+mn-ea"/>
          <a:sym typeface="Verdana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+mn-ea"/>
          <a:sym typeface="Verdan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+mn-ea"/>
          <a:sym typeface="Verdan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+mn-ea"/>
          <a:sym typeface="Verdana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+mn-ea"/>
          <a:sym typeface="Verdana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+mn-ea"/>
          <a:sym typeface="Verdana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+mn-ea"/>
          <a:sym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A686628-78C9-4857-8BE4-03F9EA89EF3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52563" y="274638"/>
            <a:ext cx="76342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600200"/>
            <a:ext cx="7634288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52563" y="274638"/>
            <a:ext cx="76342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52563" y="1600200"/>
            <a:ext cx="763428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fld id="{CC9D472E-4475-406F-B2F7-A48C841C6F5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单击此处编辑母版文本样式</a:t>
            </a:r>
          </a:p>
          <a:p>
            <a:pPr lvl="1"/>
            <a:r>
              <a:rPr lang="en-GB" smtClean="0"/>
              <a:t>第二级</a:t>
            </a:r>
          </a:p>
          <a:p>
            <a:pPr lvl="2"/>
            <a:r>
              <a:rPr lang="en-GB" smtClean="0"/>
              <a:t>第三级</a:t>
            </a:r>
          </a:p>
          <a:p>
            <a:pPr lvl="3"/>
            <a:r>
              <a:rPr lang="en-GB" smtClean="0"/>
              <a:t>第四级</a:t>
            </a:r>
          </a:p>
          <a:p>
            <a:pPr lvl="4"/>
            <a:r>
              <a:rPr lang="en-GB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5DEEA673-F179-4E09-9DD2-E82B61B135A2}" type="datetimeFigureOut">
              <a:rPr lang="en-GB"/>
              <a:pPr/>
              <a:t>16/09/2022</a:t>
            </a:fld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D830A752-7322-485A-BEF3-C8DEB5E837F6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609600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371600"/>
            <a:ext cx="7315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609600"/>
            <a:ext cx="73152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371600"/>
            <a:ext cx="73152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charset="-122"/>
          <a:ea typeface="微软雅黑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charset="-122"/>
          <a:ea typeface="微软雅黑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charset="-122"/>
          <a:ea typeface="微软雅黑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charset="-122"/>
          <a:ea typeface="微软雅黑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charset="-122"/>
          <a:ea typeface="微软雅黑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charset="-122"/>
          <a:ea typeface="微软雅黑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charset="-122"/>
          <a:ea typeface="微软雅黑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charset="-122"/>
          <a:ea typeface="微软雅黑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ahoma" pitchFamily="34" charset="0"/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ahoma" pitchFamily="34" charset="0"/>
              </a:defRPr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ahoma" pitchFamily="34" charset="0"/>
              </a:defRPr>
            </a:lvl1pPr>
          </a:lstStyle>
          <a:p>
            <a:fld id="{7C104A93-667E-4220-9A40-1033467438C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spd="slow">
    <p:randomBar dir="vert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274638"/>
            <a:ext cx="6858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00200"/>
            <a:ext cx="68580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886F0B0E-2EF9-4479-BAE5-41FCF3BE66F7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E59E93DB-D6D0-4B8C-926F-CBD13DAE1E5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微软雅黑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微软雅黑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微软雅黑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微软雅黑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微软雅黑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微软雅黑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微软雅黑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微软雅黑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8E92175F-64FD-4555-A5AB-E3B126F261AF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816B5AE2-DC47-4258-A3BE-21CFFBFD56C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68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マスタ　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84313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マスタ　テキストの書式設定</a:t>
            </a:r>
          </a:p>
          <a:p>
            <a:pPr lvl="1"/>
            <a:r>
              <a:rPr lang="zh-CN" smtClean="0"/>
              <a:t>第</a:t>
            </a:r>
            <a:r>
              <a:rPr lang="en-US" altLang="zh-CN" smtClean="0"/>
              <a:t>2</a:t>
            </a:r>
            <a:r>
              <a:rPr lang="zh-CN" smtClean="0"/>
              <a:t>レベル</a:t>
            </a:r>
          </a:p>
          <a:p>
            <a:pPr lvl="2"/>
            <a:r>
              <a:rPr lang="zh-CN" smtClean="0"/>
              <a:t>第</a:t>
            </a:r>
            <a:r>
              <a:rPr lang="en-US" altLang="zh-CN" smtClean="0"/>
              <a:t>3</a:t>
            </a:r>
            <a:r>
              <a:rPr lang="zh-CN" smtClean="0"/>
              <a:t>レベル</a:t>
            </a:r>
          </a:p>
          <a:p>
            <a:pPr lvl="3"/>
            <a:r>
              <a:rPr lang="zh-CN" smtClean="0"/>
              <a:t>第</a:t>
            </a:r>
            <a:r>
              <a:rPr lang="en-US" altLang="zh-CN" smtClean="0"/>
              <a:t>4</a:t>
            </a:r>
            <a:r>
              <a:rPr lang="zh-CN" smtClean="0"/>
              <a:t>レベル</a:t>
            </a:r>
          </a:p>
          <a:p>
            <a:pPr lvl="4"/>
            <a:r>
              <a:rPr lang="zh-CN" smtClean="0"/>
              <a:t>第</a:t>
            </a:r>
            <a:r>
              <a:rPr lang="en-US" altLang="zh-CN" smtClean="0"/>
              <a:t>5</a:t>
            </a:r>
            <a:r>
              <a:rPr lang="zh-CN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+mn-ea"/>
              </a:defRPr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Rounded MT Bold" pitchFamily="34" charset="0"/>
          <a:ea typeface="MS PGothic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Rounded MT Bold" pitchFamily="34" charset="0"/>
          <a:ea typeface="MS PGothic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Rounded MT Bold" pitchFamily="34" charset="0"/>
          <a:ea typeface="MS PGothic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Rounded MT Bold" pitchFamily="34" charset="0"/>
          <a:ea typeface="MS PGothic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Rounded MT Bold" pitchFamily="34" charset="0"/>
          <a:ea typeface="MS PGothic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Rounded MT Bold" pitchFamily="34" charset="0"/>
          <a:ea typeface="MS PGothic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Rounded MT Bold" pitchFamily="34" charset="0"/>
          <a:ea typeface="MS PGothic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Rounded MT Bold" pitchFamily="34" charset="0"/>
          <a:ea typeface="MS PGothic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622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0401C156-39C1-41F2-8485-5EEEA431BC8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图片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07375" cy="518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</p:txBody>
      </p:sp>
      <p:sp>
        <p:nvSpPr>
          <p:cNvPr id="1028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88913"/>
            <a:ext cx="8207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7235825" y="6524625"/>
            <a:ext cx="143986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0" hangingPunct="0"/>
            <a:r>
              <a:rPr lang="de-DE" altLang="en-US" sz="1000"/>
              <a:t>Page </a:t>
            </a:r>
            <a:r>
              <a:rPr lang="de-DE" altLang="en-US" sz="1000">
                <a:sym typeface="MS UI Gothic" pitchFamily="2" charset="-128"/>
              </a:rPr>
              <a:t></a:t>
            </a:r>
            <a:r>
              <a:rPr lang="de-DE" altLang="en-US" sz="1000"/>
              <a:t> </a:t>
            </a:r>
            <a:fld id="{6C8B12EF-5985-4454-8BEE-D02638D849BB}" type="slidenum">
              <a:rPr lang="zh-CN" altLang="en-US" sz="1000"/>
              <a:pPr algn="r" eaLnBrk="0" hangingPunct="0"/>
              <a:t>‹#›</a:t>
            </a:fld>
            <a:endParaRPr 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图片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/>
            </a:lvl1pPr>
          </a:lstStyle>
          <a:p>
            <a:fld id="{2C21EBB3-C320-4BD6-9199-82B6DA6E6A00}" type="datetime1">
              <a:rPr lang="zh-CN" altLang="en-US"/>
              <a:pPr/>
              <a:t>2022/9/16</a:t>
            </a:fld>
            <a:endParaRPr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/>
            </a:lvl1pPr>
          </a:lstStyle>
          <a:p>
            <a:fld id="{DC982F29-5CAF-47C0-AC99-773CF8594E0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/>
            </a:lvl1pPr>
          </a:lstStyle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/>
            </a:lvl1pPr>
          </a:lstStyle>
          <a:p>
            <a:fld id="{BF1815E7-43A3-4696-82A0-DBD37DBC7EB2}" type="datetime1">
              <a:rPr lang="zh-CN" altLang="en-US"/>
              <a:pPr/>
              <a:t>2022/9/16</a:t>
            </a:fld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/>
            </a:lvl1pPr>
          </a:lstStyle>
          <a:p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/>
            </a:lvl1pPr>
          </a:lstStyle>
          <a:p>
            <a:fld id="{669BC84B-5E1E-4DD8-A15D-D1B08CE75B0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6555A97-FDEA-4E1A-BCED-AE6B5B1763C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BDFE897-794A-4AC8-919F-7320C54F306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274638"/>
            <a:ext cx="73136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3136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3038" y="6524625"/>
            <a:ext cx="2133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3800" y="6524625"/>
            <a:ext cx="2895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24625"/>
            <a:ext cx="2133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 autoUpdateAnimBg="0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en-US" smtClean="0">
                <a:sym typeface="Calibri" pitchFamily="34" charset="0"/>
              </a:rPr>
              <a:t>第二级</a:t>
            </a:r>
          </a:p>
          <a:p>
            <a:pPr lvl="2"/>
            <a:r>
              <a:rPr lang="en-US" smtClean="0">
                <a:sym typeface="Calibri" pitchFamily="34" charset="0"/>
              </a:rPr>
              <a:t>第三级</a:t>
            </a:r>
          </a:p>
          <a:p>
            <a:pPr lvl="3"/>
            <a:r>
              <a:rPr lang="en-US" smtClean="0">
                <a:sym typeface="Calibri" pitchFamily="34" charset="0"/>
              </a:rPr>
              <a:t>第四级</a:t>
            </a:r>
          </a:p>
          <a:p>
            <a:pPr lvl="4"/>
            <a:r>
              <a:rPr lang="en-US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7151BAC1-DE63-4360-9949-A6FDA85F4D9B}" type="datetime1">
              <a:rPr lang="en-US" altLang="en-US" smtClean="0"/>
              <a:pPr/>
              <a:t>16-Sep-22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029292C-2088-4472-8F19-2CCCAC3BA3AF}" type="slidenum">
              <a:rPr lang="en-US" altLang="en-US" smtClean="0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</p:sldLayoutIdLst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286D5A2-34E6-4E67-BDCF-07B6AFDE791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pic>
        <p:nvPicPr>
          <p:cNvPr id="6149" name="Picture 5" descr="artplus_nature_naturalcity42_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91463" y="5935663"/>
            <a:ext cx="1235075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artplus_nature_naturalcity42_b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81950" y="5916613"/>
            <a:ext cx="828675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artplus_nature_naturalcity42_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61338" y="5608638"/>
            <a:ext cx="430212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artplus_nature_naturalcity42_d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02600" y="5849938"/>
            <a:ext cx="173038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 descr="artplus_nature_naturalcity42_i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69313" y="5969000"/>
            <a:ext cx="4619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 descr="artplus_nature_naturalcity42_c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62975" y="5943600"/>
            <a:ext cx="30956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artplus_nature_naturalcity42_f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6" grpId="0" autoUpdateAnimBg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fld id="{5F1C3D07-F0E2-4223-AEA5-90FCF52FA224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1" name="Picture 7" descr="封面wu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0038" y="-223838"/>
            <a:ext cx="9748838" cy="731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fld id="{6F607498-41E1-4D55-A8D1-80CA28C44331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2055" name="Picture 7" descr="内页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0038" y="-223838"/>
            <a:ext cx="9748838" cy="731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fld id="{B02023CA-0237-4030-A7B1-F8A00C446B3E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3079" name="Picture 7" descr="内页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0038" y="-223838"/>
            <a:ext cx="9748838" cy="731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 descr="内页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0038" y="-223838"/>
            <a:ext cx="9748838" cy="731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fld id="{0DD47D41-5312-4600-AED1-C97E00C83F04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4103" name="Picture 7" descr="内页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0038" y="-223838"/>
            <a:ext cx="9748838" cy="731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fld id="{D489C8A6-DF52-4709-B101-5304619D17DA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5127" name="Picture 7" descr="封底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0038" y="-223838"/>
            <a:ext cx="9748838" cy="731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r>
              <a:rPr lang="en-US" altLang="zh-CN"/>
              <a:t>发展经济学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ea typeface="+mn-ea"/>
              </a:defRPr>
            </a:lvl1pPr>
          </a:lstStyle>
          <a:p>
            <a:fld id="{0E9C6395-A88D-4E5F-AF1C-3E693BC9962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075" y="227013"/>
            <a:ext cx="74771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3525" y="1598613"/>
            <a:ext cx="7386638" cy="449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2050"/>
            <a:ext cx="1782763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+mn-ea"/>
              </a:defRPr>
            </a:lvl1pPr>
          </a:lstStyle>
          <a:p>
            <a:fld id="{4077C45C-9854-4BAE-BC18-DBB0B93E88C1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7425" y="6248400"/>
            <a:ext cx="3455988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248400"/>
            <a:ext cx="1755775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a typeface="+mn-ea"/>
              </a:defRPr>
            </a:lvl1pPr>
          </a:lstStyle>
          <a:p>
            <a:fld id="{C30B6A61-801C-463A-84B7-E0463FB8CD6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 spd="slow">
    <p:randomBar dir="vert"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4"/>
        </a:buBlip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5"/>
        </a:buBlip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6385ED44-5A3A-439F-9265-68342DF1E29E}" type="datetimeFigureOut">
              <a:rPr lang="en-US"/>
              <a:pPr/>
              <a:t>16-Sep-22</a:t>
            </a:fld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11A00911-8DCE-4C91-8DF1-744D7B7AF28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 spd="slow">
    <p:randomBar dir="vert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图片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92100"/>
            <a:ext cx="82296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98563"/>
            <a:ext cx="8229600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build="p" autoUpdateAnimBg="0"/>
    </p:bld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黑体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黑体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黑体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7085C21-C0F3-41EB-A2C4-71EA9C96524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ransition spd="slow">
    <p:randomBar dir="vert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274638"/>
            <a:ext cx="73136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600200"/>
            <a:ext cx="73136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43038" y="6524625"/>
            <a:ext cx="2133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fld id="{C151C3E7-501E-4D31-8669-D240A410B351}" type="datetimeFigureOut">
              <a:rPr lang="en-US" smtClean="0"/>
              <a:pPr/>
              <a:t>16-Sep-22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3800" y="6524625"/>
            <a:ext cx="2895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24625"/>
            <a:ext cx="21336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fld id="{21421ECB-4302-4C14-A0B7-BE9FA2A61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 autoUpdateAnimBg="0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075" y="227013"/>
            <a:ext cx="74771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3525" y="1598613"/>
            <a:ext cx="7386638" cy="449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单击此处编辑母版文本样式</a:t>
            </a:r>
          </a:p>
          <a:p>
            <a:pPr lvl="1"/>
            <a:r>
              <a:rPr lang="en-US" smtClean="0"/>
              <a:t>第二级</a:t>
            </a:r>
          </a:p>
          <a:p>
            <a:pPr lvl="2"/>
            <a:r>
              <a:rPr lang="en-US" smtClean="0"/>
              <a:t>第三级</a:t>
            </a:r>
          </a:p>
          <a:p>
            <a:pPr lvl="3"/>
            <a:r>
              <a:rPr lang="en-US" smtClean="0"/>
              <a:t>第四级</a:t>
            </a:r>
          </a:p>
          <a:p>
            <a:pPr lvl="4"/>
            <a:r>
              <a:rPr lang="en-US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2050"/>
            <a:ext cx="1782763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+mn-ea"/>
              </a:defRPr>
            </a:lvl1pPr>
          </a:lstStyle>
          <a:p>
            <a:fld id="{28CD28EF-D786-43F8-974E-1AA6EC967E70}" type="datetimeFigureOut">
              <a:rPr lang="zh-CN" altLang="en-US"/>
              <a:pPr/>
              <a:t>2022/9/16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7425" y="6248400"/>
            <a:ext cx="3455988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248400"/>
            <a:ext cx="1755775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a typeface="+mn-ea"/>
              </a:defRPr>
            </a:lvl1pPr>
          </a:lstStyle>
          <a:p>
            <a:fld id="{DBAF0E75-2BE2-4323-A150-87C783EDFA4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 advClick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80000"/>
        <a:buBlip>
          <a:blip r:embed="rId14"/>
        </a:buBlip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5"/>
        </a:buBlip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4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4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7848600" cy="1143000"/>
          </a:xfrm>
        </p:spPr>
        <p:txBody>
          <a:bodyPr/>
          <a:lstStyle/>
          <a:p>
            <a:r>
              <a:rPr lang="en-US" sz="4000" b="1" dirty="0" smtClean="0"/>
              <a:t>Exception Handling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           &amp;</a:t>
            </a:r>
            <a:br>
              <a:rPr lang="en-US" sz="4000" dirty="0" smtClean="0"/>
            </a:br>
            <a:r>
              <a:rPr lang="en-IN" sz="4000" dirty="0" smtClean="0"/>
              <a:t>Multithreaded Programming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2400" dirty="0" smtClean="0"/>
              <a:t>Unit - IV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Using</a:t>
            </a:r>
            <a:r>
              <a:rPr kumimoji="0" lang="en-US" sz="4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try &amp; catch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762000"/>
            <a:ext cx="7086600" cy="2514600"/>
          </a:xfrm>
          <a:prstGeom prst="rect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457200" y="914400"/>
            <a:ext cx="6705600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public static void main(String </a:t>
            </a:r>
            <a:r>
              <a:rPr lang="en-US" sz="2000" b="1" dirty="0" err="1" smtClean="0">
                <a:solidFill>
                  <a:schemeClr val="tx1"/>
                </a:solidFill>
              </a:rPr>
              <a:t>args</a:t>
            </a:r>
            <a:r>
              <a:rPr lang="en-US" sz="2000" b="1" dirty="0" smtClean="0">
                <a:solidFill>
                  <a:schemeClr val="tx1"/>
                </a:solidFill>
              </a:rPr>
              <a:t>[ ]) {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try{</a:t>
            </a:r>
          </a:p>
          <a:p>
            <a:r>
              <a:rPr lang="en-US" sz="2000" b="1" dirty="0" err="1" smtClean="0">
                <a:solidFill>
                  <a:schemeClr val="tx1"/>
                </a:solidFill>
              </a:rPr>
              <a:t>int</a:t>
            </a:r>
            <a:r>
              <a:rPr lang="en-US" sz="2000" b="1" dirty="0" smtClean="0">
                <a:solidFill>
                  <a:schemeClr val="tx1"/>
                </a:solidFill>
              </a:rPr>
              <a:t> d = 0;</a:t>
            </a:r>
          </a:p>
          <a:p>
            <a:r>
              <a:rPr lang="en-US" sz="2000" b="1" dirty="0" err="1" smtClean="0">
                <a:solidFill>
                  <a:schemeClr val="tx1"/>
                </a:solidFill>
              </a:rPr>
              <a:t>int</a:t>
            </a:r>
            <a:r>
              <a:rPr lang="en-US" sz="2000" b="1" dirty="0" smtClean="0">
                <a:solidFill>
                  <a:schemeClr val="tx1"/>
                </a:solidFill>
              </a:rPr>
              <a:t> a = 30 / d;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93511" y="3429000"/>
            <a:ext cx="7097889" cy="2667000"/>
          </a:xfrm>
          <a:prstGeom prst="rect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/>
              <a:t>catch(</a:t>
            </a:r>
            <a:r>
              <a:rPr lang="en-US" sz="2800" dirty="0" err="1" smtClean="0"/>
              <a:t>ArithmeticException</a:t>
            </a:r>
            <a:r>
              <a:rPr lang="en-US" sz="2800" dirty="0" smtClean="0"/>
              <a:t> e</a:t>
            </a:r>
            <a:r>
              <a:rPr lang="en-US" sz="2000" dirty="0" smtClean="0"/>
              <a:t> </a:t>
            </a:r>
            <a:r>
              <a:rPr lang="en-US" sz="2800" b="1" dirty="0" smtClean="0"/>
              <a:t>)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{</a:t>
            </a:r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}</a:t>
            </a:r>
            <a:endParaRPr lang="en-US" sz="2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39271" y="4419600"/>
            <a:ext cx="6806368" cy="12001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 smtClean="0">
                <a:solidFill>
                  <a:schemeClr val="tx1"/>
                </a:solidFill>
              </a:rPr>
              <a:t>System.out.println</a:t>
            </a:r>
            <a:r>
              <a:rPr lang="en-US" sz="2400" b="1" dirty="0" smtClean="0">
                <a:solidFill>
                  <a:schemeClr val="tx1"/>
                </a:solidFill>
              </a:rPr>
              <a:t>("Division by zero.");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895600" y="1907822"/>
            <a:ext cx="1371600" cy="91440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throws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7-Point Star 11"/>
          <p:cNvSpPr/>
          <p:nvPr/>
        </p:nvSpPr>
        <p:spPr>
          <a:xfrm>
            <a:off x="5867400" y="1371600"/>
            <a:ext cx="3505200" cy="1752600"/>
          </a:xfrm>
          <a:prstGeom prst="star7">
            <a:avLst/>
          </a:prstGeom>
          <a:solidFill>
            <a:srgbClr val="92D050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Arithmetic Exception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24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736 0.05853 0.13472 0.11705 0.11319 0.15961 C 0.09166 0.20218 -0.01684 0.23178 -0.12969 0.25492 C -0.24254 0.27805 -0.49132 0.29147 -0.56372 0.29864 " pathEditMode="relative" ptsTypes="aa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allAtOnce" animBg="1"/>
      <p:bldP spid="9" grpId="0" animBg="1"/>
      <p:bldP spid="10" grpId="0" animBg="1"/>
      <p:bldP spid="11" grpId="0" animBg="1"/>
      <p:bldP spid="11" grpId="1" animBg="1"/>
      <p:bldP spid="12" grpId="1" animBg="1"/>
      <p:bldP spid="12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Displaying a Description of an </a:t>
            </a:r>
            <a:r>
              <a:rPr lang="en-IN" b="1" dirty="0" smtClean="0"/>
              <a:t>Exception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endParaRPr lang="en-IN" b="1" dirty="0"/>
          </a:p>
          <a:p>
            <a:pPr algn="just"/>
            <a:r>
              <a:rPr lang="en-IN" sz="2800" b="1" dirty="0" err="1"/>
              <a:t>Throwable</a:t>
            </a:r>
            <a:r>
              <a:rPr lang="en-IN" sz="2800" b="1" dirty="0"/>
              <a:t> </a:t>
            </a:r>
            <a:r>
              <a:rPr lang="en-IN" sz="2800" dirty="0"/>
              <a:t>overrides the </a:t>
            </a:r>
            <a:r>
              <a:rPr lang="en-IN" sz="2800" b="1" dirty="0" err="1"/>
              <a:t>toString</a:t>
            </a:r>
            <a:r>
              <a:rPr lang="en-IN" sz="2800" b="1" dirty="0"/>
              <a:t>( ) </a:t>
            </a:r>
            <a:r>
              <a:rPr lang="en-IN" sz="2800" dirty="0"/>
              <a:t>method (defined by </a:t>
            </a:r>
            <a:r>
              <a:rPr lang="en-IN" sz="2800" b="1" dirty="0"/>
              <a:t>Object</a:t>
            </a:r>
            <a:r>
              <a:rPr lang="en-IN" sz="2800" dirty="0" smtClean="0"/>
              <a:t>)</a:t>
            </a:r>
          </a:p>
          <a:p>
            <a:pPr algn="just"/>
            <a:r>
              <a:rPr lang="en-IN" sz="2800" dirty="0" smtClean="0"/>
              <a:t>It </a:t>
            </a:r>
            <a:r>
              <a:rPr lang="en-IN" sz="2800" dirty="0"/>
              <a:t>returns a </a:t>
            </a:r>
            <a:r>
              <a:rPr lang="en-IN" sz="2800" dirty="0" smtClean="0"/>
              <a:t>string containing </a:t>
            </a:r>
            <a:r>
              <a:rPr lang="en-IN" sz="2800" dirty="0"/>
              <a:t>a description of the </a:t>
            </a:r>
            <a:r>
              <a:rPr lang="en-IN" sz="2800" dirty="0" smtClean="0"/>
              <a:t>exception, can </a:t>
            </a:r>
            <a:r>
              <a:rPr lang="en-IN" sz="2800" dirty="0"/>
              <a:t>display </a:t>
            </a:r>
            <a:r>
              <a:rPr lang="en-IN" sz="2800" dirty="0" smtClean="0"/>
              <a:t>in </a:t>
            </a:r>
            <a:r>
              <a:rPr lang="en-IN" sz="2800" dirty="0"/>
              <a:t>a </a:t>
            </a:r>
            <a:r>
              <a:rPr lang="en-IN" sz="2800" b="1" dirty="0" err="1"/>
              <a:t>println</a:t>
            </a:r>
            <a:r>
              <a:rPr lang="en-IN" sz="2800" b="1" dirty="0"/>
              <a:t>( )</a:t>
            </a:r>
            <a:endParaRPr lang="en-IN" sz="2800" b="1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76400" y="1981200"/>
            <a:ext cx="5791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400" dirty="0">
                <a:latin typeface="CourierStd"/>
              </a:rPr>
              <a:t>catch (</a:t>
            </a:r>
            <a:r>
              <a:rPr lang="en-IN" sz="2400" dirty="0" err="1">
                <a:latin typeface="CourierStd"/>
              </a:rPr>
              <a:t>ArithmeticException</a:t>
            </a:r>
            <a:r>
              <a:rPr lang="en-IN" sz="2400" dirty="0">
                <a:latin typeface="CourierStd"/>
              </a:rPr>
              <a:t> e</a:t>
            </a:r>
            <a:r>
              <a:rPr lang="en-IN" sz="2400" dirty="0" smtClean="0">
                <a:latin typeface="CourierStd"/>
              </a:rPr>
              <a:t>)</a:t>
            </a:r>
          </a:p>
          <a:p>
            <a:r>
              <a:rPr lang="en-IN" sz="2400" dirty="0" smtClean="0">
                <a:latin typeface="CourierStd"/>
              </a:rPr>
              <a:t> </a:t>
            </a:r>
            <a:r>
              <a:rPr lang="en-IN" sz="2400" dirty="0">
                <a:latin typeface="CourierStd"/>
              </a:rPr>
              <a:t>{</a:t>
            </a:r>
          </a:p>
          <a:p>
            <a:r>
              <a:rPr lang="en-IN" sz="2400" dirty="0" smtClean="0">
                <a:latin typeface="CourierStd"/>
              </a:rPr>
              <a:t>     </a:t>
            </a:r>
            <a:r>
              <a:rPr lang="en-IN" sz="2400" dirty="0" err="1" smtClean="0">
                <a:latin typeface="CourierStd"/>
              </a:rPr>
              <a:t>System.out.println</a:t>
            </a:r>
            <a:r>
              <a:rPr lang="en-IN" sz="2400" dirty="0">
                <a:latin typeface="CourierStd"/>
              </a:rPr>
              <a:t>("Exception: " + e</a:t>
            </a:r>
            <a:r>
              <a:rPr lang="en-IN" sz="2400" dirty="0" smtClean="0">
                <a:latin typeface="CourierStd"/>
              </a:rPr>
              <a:t>);</a:t>
            </a:r>
          </a:p>
          <a:p>
            <a:r>
              <a:rPr lang="en-IN" sz="2400" dirty="0" smtClean="0">
                <a:latin typeface="CourierStd"/>
              </a:rPr>
              <a:t> }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838200" y="6089060"/>
            <a:ext cx="64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  <a:latin typeface="CourierStd"/>
              </a:rPr>
              <a:t>Exception: </a:t>
            </a:r>
            <a:r>
              <a:rPr lang="en-IN" sz="2000" dirty="0" err="1">
                <a:solidFill>
                  <a:srgbClr val="FF0000"/>
                </a:solidFill>
                <a:latin typeface="CourierStd"/>
              </a:rPr>
              <a:t>java.lang.ArithmeticException</a:t>
            </a:r>
            <a:r>
              <a:rPr lang="en-IN" sz="2000" dirty="0">
                <a:solidFill>
                  <a:srgbClr val="FF0000"/>
                </a:solidFill>
                <a:latin typeface="CourierStd"/>
              </a:rPr>
              <a:t>: / by </a:t>
            </a:r>
            <a:r>
              <a:rPr lang="en-IN" sz="2000" dirty="0" smtClean="0">
                <a:solidFill>
                  <a:srgbClr val="FF0000"/>
                </a:solidFill>
                <a:latin typeface="CourierStd"/>
              </a:rPr>
              <a:t>zero</a:t>
            </a:r>
            <a:endParaRPr lang="en-I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06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finally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b="1" dirty="0" smtClean="0"/>
              <a:t>NOTE:</a:t>
            </a:r>
          </a:p>
          <a:p>
            <a:pPr algn="just"/>
            <a:r>
              <a:rPr lang="en-IN" dirty="0" smtClean="0"/>
              <a:t>finally </a:t>
            </a:r>
            <a:r>
              <a:rPr lang="en-IN" dirty="0"/>
              <a:t>block is </a:t>
            </a:r>
            <a:r>
              <a:rPr lang="en-IN" b="1" dirty="0" smtClean="0"/>
              <a:t>always associates </a:t>
            </a:r>
            <a:r>
              <a:rPr lang="en-IN" dirty="0"/>
              <a:t>with a </a:t>
            </a:r>
            <a:r>
              <a:rPr lang="en-IN" dirty="0" smtClean="0"/>
              <a:t>try</a:t>
            </a:r>
          </a:p>
          <a:p>
            <a:pPr algn="just"/>
            <a:r>
              <a:rPr lang="en-IN" dirty="0" smtClean="0"/>
              <a:t>finally </a:t>
            </a:r>
            <a:r>
              <a:rPr lang="en-IN" dirty="0"/>
              <a:t>block will be </a:t>
            </a:r>
            <a:r>
              <a:rPr lang="en-IN" b="1" dirty="0"/>
              <a:t>executed</a:t>
            </a:r>
            <a:r>
              <a:rPr lang="en-IN" dirty="0"/>
              <a:t> upon </a:t>
            </a:r>
            <a:r>
              <a:rPr lang="en-IN" b="1" dirty="0" smtClean="0"/>
              <a:t>conclusion of </a:t>
            </a:r>
            <a:r>
              <a:rPr lang="en-IN" b="1" dirty="0"/>
              <a:t>the </a:t>
            </a:r>
            <a:r>
              <a:rPr lang="en-IN" b="1" dirty="0" smtClean="0"/>
              <a:t>try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266315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Exception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Benefits of using User Defined Exception</a:t>
            </a:r>
          </a:p>
          <a:p>
            <a:pPr>
              <a:buNone/>
            </a:pPr>
            <a:r>
              <a:rPr lang="en-US" b="1" dirty="0" smtClean="0"/>
              <a:t>Handler:</a:t>
            </a:r>
          </a:p>
          <a:p>
            <a:r>
              <a:rPr lang="en-US" dirty="0" smtClean="0"/>
              <a:t>Allows user to </a:t>
            </a:r>
            <a:r>
              <a:rPr lang="en-US" b="1" dirty="0" smtClean="0"/>
              <a:t>fix</a:t>
            </a:r>
            <a:r>
              <a:rPr lang="en-US" dirty="0" smtClean="0"/>
              <a:t> the error of our own way</a:t>
            </a:r>
          </a:p>
          <a:p>
            <a:r>
              <a:rPr lang="en-US" dirty="0" smtClean="0"/>
              <a:t>Prevents program from </a:t>
            </a:r>
            <a:r>
              <a:rPr lang="en-US" b="1" dirty="0" smtClean="0"/>
              <a:t>automatic termination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b="1" dirty="0" smtClean="0"/>
              <a:t>Multiple Catch Clauses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762000"/>
            <a:ext cx="7086600" cy="2514600"/>
          </a:xfrm>
          <a:prstGeom prst="rect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57200" y="914400"/>
            <a:ext cx="6781800" cy="2240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public static void main(String </a:t>
            </a:r>
            <a:r>
              <a:rPr lang="en-US" sz="2000" b="1" dirty="0" err="1" smtClean="0">
                <a:solidFill>
                  <a:schemeClr val="tx1"/>
                </a:solidFill>
              </a:rPr>
              <a:t>args</a:t>
            </a:r>
            <a:r>
              <a:rPr lang="en-US" sz="2000" b="1" dirty="0" smtClean="0">
                <a:solidFill>
                  <a:schemeClr val="tx1"/>
                </a:solidFill>
              </a:rPr>
              <a:t>[ ]) {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try{</a:t>
            </a:r>
          </a:p>
          <a:p>
            <a:r>
              <a:rPr lang="en-US" sz="2000" b="1" dirty="0" err="1" smtClean="0">
                <a:solidFill>
                  <a:schemeClr val="tx1"/>
                </a:solidFill>
              </a:rPr>
              <a:t>int</a:t>
            </a:r>
            <a:r>
              <a:rPr lang="en-US" sz="2000" b="1" dirty="0" smtClean="0">
                <a:solidFill>
                  <a:schemeClr val="tx1"/>
                </a:solidFill>
              </a:rPr>
              <a:t> d = 0,ar[ ]={10};</a:t>
            </a:r>
          </a:p>
          <a:p>
            <a:r>
              <a:rPr lang="en-US" sz="2000" b="1" dirty="0" err="1" smtClean="0">
                <a:solidFill>
                  <a:schemeClr val="tx1"/>
                </a:solidFill>
              </a:rPr>
              <a:t>int</a:t>
            </a:r>
            <a:r>
              <a:rPr lang="en-US" sz="2000" b="1" dirty="0" smtClean="0">
                <a:solidFill>
                  <a:schemeClr val="tx1"/>
                </a:solidFill>
              </a:rPr>
              <a:t> a = 30 / d;</a:t>
            </a:r>
          </a:p>
          <a:p>
            <a:r>
              <a:rPr lang="en-US" sz="2000" b="1" dirty="0" err="1" smtClean="0">
                <a:solidFill>
                  <a:schemeClr val="tx1"/>
                </a:solidFill>
              </a:rPr>
              <a:t>ar</a:t>
            </a:r>
            <a:r>
              <a:rPr lang="en-US" sz="2000" b="1" dirty="0" smtClean="0">
                <a:solidFill>
                  <a:schemeClr val="tx1"/>
                </a:solidFill>
              </a:rPr>
              <a:t>[2]=a;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}</a:t>
            </a:r>
          </a:p>
          <a:p>
            <a:endParaRPr lang="en-US" sz="2000" b="1" dirty="0" smtClean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4800" y="3352800"/>
            <a:ext cx="7391400" cy="2057400"/>
            <a:chOff x="304800" y="3572933"/>
            <a:chExt cx="7391400" cy="2286000"/>
          </a:xfrm>
        </p:grpSpPr>
        <p:sp>
          <p:nvSpPr>
            <p:cNvPr id="6" name="Rectangle 5"/>
            <p:cNvSpPr/>
            <p:nvPr/>
          </p:nvSpPr>
          <p:spPr>
            <a:xfrm>
              <a:off x="304800" y="3572933"/>
              <a:ext cx="7391400" cy="2286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catch(</a:t>
              </a:r>
              <a:r>
                <a:rPr lang="en-US" sz="2400" dirty="0" err="1" smtClean="0"/>
                <a:t>ArithmeticException</a:t>
              </a:r>
              <a:r>
                <a:rPr lang="en-US" sz="2400" dirty="0" smtClean="0"/>
                <a:t> e</a:t>
              </a:r>
              <a:r>
                <a:rPr lang="en-US" dirty="0" smtClean="0"/>
                <a:t> </a:t>
              </a:r>
              <a:r>
                <a:rPr lang="en-US" sz="2400" b="1" dirty="0" smtClean="0"/>
                <a:t>)</a:t>
              </a:r>
              <a:r>
                <a:rPr lang="en-US" b="1" dirty="0" smtClean="0"/>
                <a:t> </a:t>
              </a:r>
            </a:p>
            <a:p>
              <a:r>
                <a:rPr lang="en-US" b="1" dirty="0" smtClean="0"/>
                <a:t>{</a:t>
              </a:r>
            </a:p>
            <a:p>
              <a:endParaRPr lang="en-US" b="1" dirty="0" smtClean="0"/>
            </a:p>
            <a:p>
              <a:endParaRPr lang="en-US" b="1" dirty="0" smtClean="0"/>
            </a:p>
            <a:p>
              <a:endParaRPr lang="en-US" b="1" dirty="0" smtClean="0"/>
            </a:p>
            <a:p>
              <a:endParaRPr lang="en-US" b="1" dirty="0" smtClean="0"/>
            </a:p>
            <a:p>
              <a:r>
                <a:rPr lang="en-US" b="1" dirty="0" smtClean="0"/>
                <a:t>}</a:t>
              </a:r>
              <a:endParaRPr lang="en-US" b="1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32632" y="4320116"/>
              <a:ext cx="6806368" cy="12001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err="1" smtClean="0">
                  <a:solidFill>
                    <a:schemeClr val="tx1"/>
                  </a:solidFill>
                </a:rPr>
                <a:t>System.out.println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("Division by zero.");</a:t>
              </a:r>
            </a:p>
          </p:txBody>
        </p:sp>
      </p:grpSp>
      <p:sp>
        <p:nvSpPr>
          <p:cNvPr id="8" name="Right Arrow 7"/>
          <p:cNvSpPr/>
          <p:nvPr/>
        </p:nvSpPr>
        <p:spPr>
          <a:xfrm>
            <a:off x="2362200" y="1781104"/>
            <a:ext cx="1447800" cy="58307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throws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7-Point Star 8"/>
          <p:cNvSpPr/>
          <p:nvPr/>
        </p:nvSpPr>
        <p:spPr>
          <a:xfrm>
            <a:off x="5867400" y="1066800"/>
            <a:ext cx="3505200" cy="1752600"/>
          </a:xfrm>
          <a:prstGeom prst="star7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Arithmetic Exception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676400" y="2087084"/>
            <a:ext cx="1371600" cy="609600"/>
          </a:xfrm>
          <a:prstGeom prst="rightArrow">
            <a:avLst/>
          </a:prstGeom>
          <a:solidFill>
            <a:schemeClr val="accent3">
              <a:lumMod val="8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throws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09600" y="4724400"/>
            <a:ext cx="8534400" cy="2057400"/>
            <a:chOff x="304800" y="3572933"/>
            <a:chExt cx="7391400" cy="2286000"/>
          </a:xfrm>
        </p:grpSpPr>
        <p:sp>
          <p:nvSpPr>
            <p:cNvPr id="14" name="Rectangle 13"/>
            <p:cNvSpPr/>
            <p:nvPr/>
          </p:nvSpPr>
          <p:spPr>
            <a:xfrm>
              <a:off x="304800" y="3572933"/>
              <a:ext cx="7391400" cy="2286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catch(</a:t>
              </a:r>
              <a:r>
                <a:rPr lang="en-US" sz="2400" dirty="0" err="1" smtClean="0"/>
                <a:t>ArrayIndexOutOfBoundsException</a:t>
              </a:r>
              <a:r>
                <a:rPr lang="en-US" sz="2400" dirty="0" smtClean="0"/>
                <a:t> e</a:t>
              </a:r>
              <a:r>
                <a:rPr lang="en-US" dirty="0" smtClean="0"/>
                <a:t> </a:t>
              </a:r>
              <a:r>
                <a:rPr lang="en-US" sz="2400" b="1" dirty="0" smtClean="0"/>
                <a:t>)</a:t>
              </a:r>
              <a:r>
                <a:rPr lang="en-US" b="1" dirty="0" smtClean="0"/>
                <a:t> </a:t>
              </a:r>
            </a:p>
            <a:p>
              <a:r>
                <a:rPr lang="en-US" b="1" dirty="0" smtClean="0"/>
                <a:t>{</a:t>
              </a:r>
            </a:p>
            <a:p>
              <a:endParaRPr lang="en-US" b="1" dirty="0" smtClean="0"/>
            </a:p>
            <a:p>
              <a:endParaRPr lang="en-US" b="1" dirty="0" smtClean="0"/>
            </a:p>
            <a:p>
              <a:endParaRPr lang="en-US" b="1" dirty="0" smtClean="0"/>
            </a:p>
            <a:p>
              <a:endParaRPr lang="en-US" b="1" dirty="0" smtClean="0"/>
            </a:p>
            <a:p>
              <a:r>
                <a:rPr lang="en-US" b="1" dirty="0" smtClean="0"/>
                <a:t>}</a:t>
              </a:r>
              <a:endParaRPr lang="en-US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32632" y="4404783"/>
              <a:ext cx="6933595" cy="12001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err="1" smtClean="0">
                  <a:solidFill>
                    <a:schemeClr val="tx1"/>
                  </a:solidFill>
                </a:rPr>
                <a:t>System.out.println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(“Referring Invalid Array index ");</a:t>
              </a:r>
            </a:p>
          </p:txBody>
        </p:sp>
      </p:grpSp>
      <p:sp>
        <p:nvSpPr>
          <p:cNvPr id="12" name="7-Point Star 11"/>
          <p:cNvSpPr/>
          <p:nvPr/>
        </p:nvSpPr>
        <p:spPr>
          <a:xfrm>
            <a:off x="4760100" y="1350818"/>
            <a:ext cx="4191000" cy="1981200"/>
          </a:xfrm>
          <a:prstGeom prst="star7">
            <a:avLst/>
          </a:pr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</a:rPr>
              <a:t>ArrayIndex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Out </a:t>
            </a:r>
            <a:r>
              <a:rPr lang="en-US" sz="1600" b="1" dirty="0" err="1" smtClean="0">
                <a:solidFill>
                  <a:schemeClr val="tx1"/>
                </a:solidFill>
              </a:rPr>
              <a:t>OfBoundsException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26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1.38793E-6 L 0.25417 1.38793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58917E-6 C 0.0625 0.06731 0.12517 0.13486 0.10504 0.1839 C 0.08507 0.23294 -0.01562 0.26694 -0.12031 0.29378 C -0.22517 0.32038 -0.45608 0.33588 -0.52326 0.3442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" y="1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58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5427E-7 L 0.20833 9.85427E-7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18668E-6 C 0.07795 0.01989 0.1559 0.04002 0.18177 0.08166 C 0.20833 0.12376 0.23316 0.1913 0.15625 0.25098 C 0.07969 0.31066 -0.18871 0.40319 -0.27743 0.43997 C -0.36615 0.47721 -0.37101 0.47421 -0.37517 0.47143 " pathEditMode="relative" rAng="0" ptsTypes="aaaaA">
                                      <p:cBhvr>
                                        <p:cTn id="8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" y="2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  <p:bldP spid="1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b="1" dirty="0" smtClean="0"/>
              <a:t>Final Catch Clause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762000"/>
            <a:ext cx="7086600" cy="2514600"/>
          </a:xfrm>
          <a:prstGeom prst="rect">
            <a:avLst/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895350" y="1295400"/>
            <a:ext cx="5757863" cy="1859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public static void main(String </a:t>
            </a:r>
            <a:r>
              <a:rPr lang="en-US" sz="2000" b="1" dirty="0" err="1" smtClean="0">
                <a:solidFill>
                  <a:schemeClr val="tx1"/>
                </a:solidFill>
              </a:rPr>
              <a:t>args</a:t>
            </a:r>
            <a:r>
              <a:rPr lang="en-US" sz="2000" b="1" dirty="0" smtClean="0">
                <a:solidFill>
                  <a:schemeClr val="tx1"/>
                </a:solidFill>
              </a:rPr>
              <a:t>[]) {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</a:t>
            </a:r>
            <a:r>
              <a:rPr lang="en-US" sz="2000" b="1" dirty="0" smtClean="0">
                <a:solidFill>
                  <a:schemeClr val="tx1"/>
                </a:solidFill>
              </a:rPr>
              <a:t>ry{</a:t>
            </a:r>
          </a:p>
          <a:p>
            <a:r>
              <a:rPr lang="en-US" sz="2000" b="1" dirty="0" err="1" smtClean="0">
                <a:solidFill>
                  <a:schemeClr val="tx1"/>
                </a:solidFill>
              </a:rPr>
              <a:t>int</a:t>
            </a:r>
            <a:r>
              <a:rPr lang="en-US" sz="2000" b="1" dirty="0" smtClean="0">
                <a:solidFill>
                  <a:schemeClr val="tx1"/>
                </a:solidFill>
              </a:rPr>
              <a:t> d = 0,ar[]={10};</a:t>
            </a:r>
          </a:p>
          <a:p>
            <a:r>
              <a:rPr lang="en-US" sz="2000" b="1" dirty="0" err="1" smtClean="0">
                <a:solidFill>
                  <a:schemeClr val="tx1"/>
                </a:solidFill>
              </a:rPr>
              <a:t>int</a:t>
            </a:r>
            <a:r>
              <a:rPr lang="en-US" sz="2000" b="1" dirty="0" smtClean="0">
                <a:solidFill>
                  <a:schemeClr val="tx1"/>
                </a:solidFill>
              </a:rPr>
              <a:t> a = 30 / d;</a:t>
            </a:r>
          </a:p>
          <a:p>
            <a:r>
              <a:rPr lang="en-US" sz="2000" b="1" dirty="0" err="1" smtClean="0">
                <a:solidFill>
                  <a:schemeClr val="tx1"/>
                </a:solidFill>
              </a:rPr>
              <a:t>ar</a:t>
            </a:r>
            <a:r>
              <a:rPr lang="en-US" sz="2000" b="1" dirty="0" smtClean="0">
                <a:solidFill>
                  <a:schemeClr val="tx1"/>
                </a:solidFill>
              </a:rPr>
              <a:t>[2]=a;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304800" y="3352800"/>
            <a:ext cx="7391400" cy="2057400"/>
            <a:chOff x="304800" y="3572933"/>
            <a:chExt cx="7391400" cy="2286000"/>
          </a:xfrm>
        </p:grpSpPr>
        <p:sp>
          <p:nvSpPr>
            <p:cNvPr id="6" name="Rectangle 5"/>
            <p:cNvSpPr/>
            <p:nvPr/>
          </p:nvSpPr>
          <p:spPr>
            <a:xfrm>
              <a:off x="304800" y="3572933"/>
              <a:ext cx="7391400" cy="2286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catch(</a:t>
              </a:r>
              <a:r>
                <a:rPr lang="en-US" sz="2400" dirty="0" err="1" smtClean="0"/>
                <a:t>ArithmeticException</a:t>
              </a:r>
              <a:r>
                <a:rPr lang="en-US" sz="2400" dirty="0" smtClean="0"/>
                <a:t> e</a:t>
              </a:r>
              <a:r>
                <a:rPr lang="en-US" dirty="0" smtClean="0"/>
                <a:t> </a:t>
              </a:r>
              <a:r>
                <a:rPr lang="en-US" sz="2400" b="1" dirty="0" smtClean="0"/>
                <a:t>)</a:t>
              </a:r>
              <a:r>
                <a:rPr lang="en-US" b="1" dirty="0" smtClean="0"/>
                <a:t> </a:t>
              </a:r>
            </a:p>
            <a:p>
              <a:r>
                <a:rPr lang="en-US" b="1" dirty="0" smtClean="0"/>
                <a:t>{</a:t>
              </a:r>
            </a:p>
            <a:p>
              <a:endParaRPr lang="en-US" b="1" dirty="0" smtClean="0"/>
            </a:p>
            <a:p>
              <a:endParaRPr lang="en-US" b="1" dirty="0" smtClean="0"/>
            </a:p>
            <a:p>
              <a:endParaRPr lang="en-US" b="1" dirty="0" smtClean="0"/>
            </a:p>
            <a:p>
              <a:endParaRPr lang="en-US" b="1" dirty="0" smtClean="0"/>
            </a:p>
            <a:p>
              <a:r>
                <a:rPr lang="en-US" b="1" dirty="0" smtClean="0"/>
                <a:t>}</a:t>
              </a:r>
              <a:endParaRPr lang="en-US" b="1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32632" y="4267200"/>
              <a:ext cx="6806368" cy="12001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err="1" smtClean="0">
                  <a:solidFill>
                    <a:schemeClr val="tx1"/>
                  </a:solidFill>
                </a:rPr>
                <a:t>System.out.println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("Division by zero.");</a:t>
              </a:r>
            </a:p>
          </p:txBody>
        </p:sp>
      </p:grpSp>
      <p:sp>
        <p:nvSpPr>
          <p:cNvPr id="8" name="Right Arrow 7"/>
          <p:cNvSpPr/>
          <p:nvPr/>
        </p:nvSpPr>
        <p:spPr>
          <a:xfrm>
            <a:off x="3200400" y="1828800"/>
            <a:ext cx="1447800" cy="9144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throws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7-Point Star 8"/>
          <p:cNvSpPr/>
          <p:nvPr/>
        </p:nvSpPr>
        <p:spPr>
          <a:xfrm>
            <a:off x="5867400" y="1066800"/>
            <a:ext cx="3505200" cy="1752600"/>
          </a:xfrm>
          <a:prstGeom prst="star7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Arithmetic Exception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514600" y="2209800"/>
            <a:ext cx="1371600" cy="914400"/>
          </a:xfrm>
          <a:prstGeom prst="rightArrow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throws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0" name="Group 12"/>
          <p:cNvGrpSpPr/>
          <p:nvPr/>
        </p:nvGrpSpPr>
        <p:grpSpPr>
          <a:xfrm>
            <a:off x="609600" y="4724400"/>
            <a:ext cx="8534400" cy="2057400"/>
            <a:chOff x="304800" y="3572933"/>
            <a:chExt cx="7391400" cy="2286000"/>
          </a:xfrm>
        </p:grpSpPr>
        <p:sp>
          <p:nvSpPr>
            <p:cNvPr id="14" name="Rectangle 13"/>
            <p:cNvSpPr/>
            <p:nvPr/>
          </p:nvSpPr>
          <p:spPr>
            <a:xfrm>
              <a:off x="304800" y="3572933"/>
              <a:ext cx="7391400" cy="2286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/>
                <a:t>finally</a:t>
              </a:r>
              <a:r>
                <a:rPr lang="en-US" b="1" dirty="0" smtClean="0"/>
                <a:t> </a:t>
              </a:r>
            </a:p>
            <a:p>
              <a:r>
                <a:rPr lang="en-US" b="1" dirty="0" smtClean="0"/>
                <a:t>{</a:t>
              </a:r>
            </a:p>
            <a:p>
              <a:endParaRPr lang="en-US" b="1" dirty="0" smtClean="0"/>
            </a:p>
            <a:p>
              <a:endParaRPr lang="en-US" b="1" dirty="0" smtClean="0"/>
            </a:p>
            <a:p>
              <a:endParaRPr lang="en-US" b="1" dirty="0" smtClean="0"/>
            </a:p>
            <a:p>
              <a:endParaRPr lang="en-US" b="1" dirty="0" smtClean="0"/>
            </a:p>
            <a:p>
              <a:r>
                <a:rPr lang="en-US" b="1" dirty="0" smtClean="0"/>
                <a:t>}</a:t>
              </a:r>
              <a:endParaRPr lang="en-US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32632" y="4267200"/>
              <a:ext cx="6806368" cy="12001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err="1" smtClean="0">
                  <a:solidFill>
                    <a:schemeClr val="tx1"/>
                  </a:solidFill>
                </a:rPr>
                <a:t>System.out.println</a:t>
              </a:r>
              <a:r>
                <a:rPr lang="en-US" sz="2400" b="1" dirty="0" smtClean="0">
                  <a:solidFill>
                    <a:schemeClr val="tx1"/>
                  </a:solidFill>
                </a:rPr>
                <a:t>(“Caught by default block");</a:t>
              </a:r>
            </a:p>
          </p:txBody>
        </p:sp>
      </p:grpSp>
      <p:sp>
        <p:nvSpPr>
          <p:cNvPr id="12" name="7-Point Star 11"/>
          <p:cNvSpPr/>
          <p:nvPr/>
        </p:nvSpPr>
        <p:spPr>
          <a:xfrm>
            <a:off x="5181600" y="1524000"/>
            <a:ext cx="3962400" cy="1752600"/>
          </a:xfrm>
          <a:prstGeom prst="star7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</a:rPr>
              <a:t>ArrayIndex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Out </a:t>
            </a:r>
            <a:r>
              <a:rPr lang="en-US" sz="1600" b="1" dirty="0" err="1" smtClean="0">
                <a:solidFill>
                  <a:schemeClr val="tx1"/>
                </a:solidFill>
              </a:rPr>
              <a:t>OfBoundsException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26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1.38793E-6 L 0.25417 1.38793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58917E-6 C 0.0625 0.06731 0.12517 0.13486 0.10504 0.1839 C 0.08507 0.23294 -0.01562 0.26694 -0.12031 0.29378 C -0.22517 0.32038 -0.45608 0.33588 -0.52326 0.3442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" y="1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3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9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5427E-7 L 0.20833 9.85427E-7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2.88688E-6 C 0.07848 0.01966 0.15643 0.03955 0.1823 0.08073 C 0.20886 0.12237 0.23368 0.18899 0.15677 0.24797 C 0.08021 0.30696 -0.18836 0.39856 -0.27725 0.43488 C -0.36597 0.47189 -0.37083 0.46888 -0.375 0.46611 " pathEditMode="relative" rAng="0" ptsTypes="aaaaA">
                                      <p:cBhvr>
                                        <p:cTn id="9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" y="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 animBg="1"/>
      <p:bldP spid="8" grpId="0" animBg="1"/>
      <p:bldP spid="8" grpId="1" animBg="1"/>
      <p:bldP spid="8" grpId="2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Nested try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33400" y="1371600"/>
            <a:ext cx="5791200" cy="4648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/>
              <a:t>try</a:t>
            </a:r>
          </a:p>
          <a:p>
            <a:r>
              <a:rPr lang="en-US" sz="2800" b="1" dirty="0" smtClean="0"/>
              <a:t>{</a:t>
            </a:r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r>
              <a:rPr lang="en-US" sz="2800" b="1" dirty="0" smtClean="0"/>
              <a:t>} catch() { }</a:t>
            </a:r>
            <a:endParaRPr lang="en-US" sz="28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838199" y="2057399"/>
            <a:ext cx="4705351" cy="34290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295399" y="2362199"/>
            <a:ext cx="3828081" cy="2667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try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{</a:t>
            </a:r>
          </a:p>
          <a:p>
            <a:endParaRPr lang="en-US" sz="2400" b="1" dirty="0" smtClean="0">
              <a:solidFill>
                <a:schemeClr val="tx1"/>
              </a:solidFill>
            </a:endParaRPr>
          </a:p>
          <a:p>
            <a:endParaRPr lang="en-US" sz="2400" b="1" dirty="0" smtClean="0">
              <a:solidFill>
                <a:schemeClr val="tx1"/>
              </a:solidFill>
            </a:endParaRPr>
          </a:p>
          <a:p>
            <a:endParaRPr lang="en-US" sz="2400" b="1" dirty="0" smtClean="0">
              <a:solidFill>
                <a:schemeClr val="tx1"/>
              </a:solidFill>
            </a:endParaRPr>
          </a:p>
          <a:p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} catch(){   }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76400" y="3200400"/>
            <a:ext cx="2846522" cy="1278255"/>
          </a:xfrm>
          <a:prstGeom prst="roundRect">
            <a:avLst/>
          </a:prstGeom>
          <a:solidFill>
            <a:schemeClr val="accent4">
              <a:lumMod val="25000"/>
              <a:lumOff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9" name="Right Arrow 8"/>
          <p:cNvSpPr/>
          <p:nvPr/>
        </p:nvSpPr>
        <p:spPr>
          <a:xfrm>
            <a:off x="4800600" y="3429000"/>
            <a:ext cx="2590800" cy="8382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throw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7-Point Star 9"/>
          <p:cNvSpPr/>
          <p:nvPr/>
        </p:nvSpPr>
        <p:spPr>
          <a:xfrm>
            <a:off x="5847380" y="3048000"/>
            <a:ext cx="3505200" cy="1752600"/>
          </a:xfrm>
          <a:prstGeom prst="star7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Arithmetic Exception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505200" y="3505200"/>
            <a:ext cx="2590800" cy="8382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throw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7-Point Star 12"/>
          <p:cNvSpPr/>
          <p:nvPr/>
        </p:nvSpPr>
        <p:spPr>
          <a:xfrm>
            <a:off x="4953000" y="2857500"/>
            <a:ext cx="4953000" cy="2133600"/>
          </a:xfrm>
          <a:prstGeom prst="star7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ArrayOutOf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BoundsException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8" grpId="0" animBg="1"/>
      <p:bldP spid="9" grpId="0" animBg="1"/>
      <p:bldP spid="9" grpId="1" animBg="1"/>
      <p:bldP spid="10" grpId="0" animBg="1"/>
      <p:bldP spid="10" grpId="3" animBg="1"/>
      <p:bldP spid="12" grpId="0" animBg="1"/>
      <p:bldP spid="12" grpId="1" animBg="1"/>
      <p:bldP spid="13" grpId="0" animBg="1"/>
      <p:bldP spid="13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Throw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Instead of catching Exceptions of Java Run-time system, user can </a:t>
            </a:r>
            <a:r>
              <a:rPr lang="en-US" sz="2800" b="1" dirty="0" smtClean="0"/>
              <a:t>throw an exception explicitly </a:t>
            </a:r>
            <a:r>
              <a:rPr lang="en-US" sz="2800" dirty="0" smtClean="0"/>
              <a:t>in program by using the keyword </a:t>
            </a:r>
            <a:r>
              <a:rPr lang="en-US" sz="2800" b="1" dirty="0" smtClean="0"/>
              <a:t>throw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b="1" dirty="0" smtClean="0"/>
              <a:t>Syntax:</a:t>
            </a:r>
          </a:p>
          <a:p>
            <a:pPr>
              <a:buNone/>
            </a:pPr>
            <a:r>
              <a:rPr lang="en-US" sz="2800" b="1" dirty="0" smtClean="0"/>
              <a:t>    throw</a:t>
            </a:r>
            <a:r>
              <a:rPr lang="en-US" sz="2800" dirty="0" smtClean="0"/>
              <a:t> </a:t>
            </a:r>
            <a:r>
              <a:rPr lang="en-US" sz="2800" i="1" dirty="0" err="1" smtClean="0"/>
              <a:t>ThrowableInstance</a:t>
            </a:r>
            <a:r>
              <a:rPr lang="en-US" sz="2800" dirty="0" smtClean="0"/>
              <a:t>;</a:t>
            </a:r>
          </a:p>
          <a:p>
            <a:pPr>
              <a:buNone/>
            </a:pPr>
            <a:r>
              <a:rPr lang="en-US" sz="2800" b="1" dirty="0" smtClean="0"/>
              <a:t>    throw</a:t>
            </a:r>
            <a:r>
              <a:rPr lang="en-US" sz="2800" dirty="0" smtClean="0"/>
              <a:t> new </a:t>
            </a:r>
            <a:r>
              <a:rPr lang="en-US" sz="2800" i="1" dirty="0" err="1" smtClean="0"/>
              <a:t>ThrowableInstance</a:t>
            </a:r>
            <a:r>
              <a:rPr lang="en-US" sz="2800" dirty="0" smtClean="0"/>
              <a:t>;</a:t>
            </a:r>
          </a:p>
          <a:p>
            <a:pPr>
              <a:buNone/>
            </a:pPr>
            <a:endParaRPr lang="en-US" sz="2800" i="1" dirty="0" smtClean="0"/>
          </a:p>
          <a:p>
            <a:r>
              <a:rPr lang="en-US" sz="2800" i="1" dirty="0" err="1" smtClean="0"/>
              <a:t>ThrowableInstance</a:t>
            </a:r>
            <a:r>
              <a:rPr lang="en-US" sz="2800" i="1" dirty="0" smtClean="0"/>
              <a:t> must be an object of type </a:t>
            </a:r>
            <a:r>
              <a:rPr lang="en-US" sz="2800" b="1" i="1" dirty="0" err="1" smtClean="0"/>
              <a:t>Throwable</a:t>
            </a:r>
            <a:r>
              <a:rPr lang="en-US" sz="2800" b="1" i="1" dirty="0" smtClean="0"/>
              <a:t>  class </a:t>
            </a:r>
            <a:r>
              <a:rPr lang="en-US" sz="2800" i="1" dirty="0" smtClean="0"/>
              <a:t>or</a:t>
            </a:r>
            <a:r>
              <a:rPr lang="en-US" sz="2800" b="1" i="1" dirty="0" smtClean="0"/>
              <a:t> a subclass </a:t>
            </a:r>
            <a:r>
              <a:rPr lang="en-US" sz="2800" i="1" dirty="0" smtClean="0"/>
              <a:t>of</a:t>
            </a:r>
            <a:r>
              <a:rPr lang="en-US" sz="2800" b="1" i="1" dirty="0" smtClean="0"/>
              <a:t> </a:t>
            </a:r>
            <a:r>
              <a:rPr lang="en-US" sz="2800" b="1" dirty="0" err="1" smtClean="0"/>
              <a:t>Throwable</a:t>
            </a:r>
            <a:r>
              <a:rPr lang="en-US" sz="2800" b="1" dirty="0" smtClean="0"/>
              <a:t>.</a:t>
            </a:r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Two ways to obtain a </a:t>
            </a:r>
            <a:r>
              <a:rPr lang="en-IN" b="1" dirty="0" err="1" smtClean="0"/>
              <a:t>Throwable</a:t>
            </a:r>
            <a:r>
              <a:rPr lang="en-IN" b="1" dirty="0" smtClean="0"/>
              <a:t> object</a:t>
            </a:r>
            <a:r>
              <a:rPr lang="en-IN" dirty="0" smtClean="0"/>
              <a:t>: </a:t>
            </a:r>
          </a:p>
          <a:p>
            <a:pPr marL="514350" indent="-514350">
              <a:buAutoNum type="arabicPeriod"/>
            </a:pPr>
            <a:r>
              <a:rPr lang="en-IN" dirty="0" smtClean="0"/>
              <a:t>Using </a:t>
            </a:r>
            <a:r>
              <a:rPr lang="en-IN" dirty="0"/>
              <a:t>a parameter in a </a:t>
            </a:r>
            <a:r>
              <a:rPr lang="en-IN" b="1" dirty="0"/>
              <a:t>catch </a:t>
            </a:r>
            <a:r>
              <a:rPr lang="en-IN" dirty="0" smtClean="0"/>
              <a:t>clause</a:t>
            </a:r>
          </a:p>
          <a:p>
            <a:pPr marL="514350" indent="-514350">
              <a:buAutoNum type="arabicPeriod"/>
            </a:pPr>
            <a:r>
              <a:rPr lang="en-IN" dirty="0" smtClean="0"/>
              <a:t>Creating </a:t>
            </a:r>
            <a:r>
              <a:rPr lang="en-IN" dirty="0"/>
              <a:t>one with the </a:t>
            </a:r>
            <a:r>
              <a:rPr lang="en-IN" b="1" dirty="0"/>
              <a:t>new </a:t>
            </a:r>
            <a:r>
              <a:rPr lang="en-IN" dirty="0" smtClean="0"/>
              <a:t>operator</a:t>
            </a:r>
          </a:p>
          <a:p>
            <a:r>
              <a:rPr lang="en-US" sz="2800" b="1" dirty="0" smtClean="0"/>
              <a:t>Usage1:</a:t>
            </a:r>
          </a:p>
          <a:p>
            <a:r>
              <a:rPr lang="en-US" sz="2800" dirty="0" smtClean="0"/>
              <a:t>catch(Exception </a:t>
            </a:r>
            <a:r>
              <a:rPr lang="en-US" sz="2800" dirty="0" err="1" smtClean="0"/>
              <a:t>eobj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r>
              <a:rPr lang="en-US" sz="2800" dirty="0" smtClean="0"/>
              <a:t>    {  //use of </a:t>
            </a:r>
            <a:r>
              <a:rPr lang="en-US" sz="2800" dirty="0" err="1" smtClean="0"/>
              <a:t>ebj</a:t>
            </a:r>
            <a:r>
              <a:rPr lang="en-US" sz="2800" dirty="0" smtClean="0"/>
              <a:t>  }</a:t>
            </a:r>
          </a:p>
          <a:p>
            <a:r>
              <a:rPr lang="en-US" sz="2800" b="1" dirty="0" smtClean="0"/>
              <a:t>Usage2:</a:t>
            </a:r>
            <a:endParaRPr lang="en-US" sz="2800" b="1" dirty="0"/>
          </a:p>
          <a:p>
            <a:pPr marL="0" indent="0">
              <a:buNone/>
            </a:pPr>
            <a:r>
              <a:rPr lang="en-US" sz="2800" b="1" dirty="0" smtClean="0"/>
              <a:t>    </a:t>
            </a:r>
            <a:r>
              <a:rPr lang="en-US" sz="2800" dirty="0" smtClean="0"/>
              <a:t>try </a:t>
            </a:r>
          </a:p>
          <a:p>
            <a:pPr marL="0" indent="0">
              <a:buNone/>
            </a:pPr>
            <a:r>
              <a:rPr lang="en-US" sz="2800" dirty="0" smtClean="0"/>
              <a:t>    { throw new </a:t>
            </a:r>
            <a:r>
              <a:rPr lang="en-US" sz="2800" dirty="0" err="1" smtClean="0"/>
              <a:t>ExceptionType</a:t>
            </a:r>
            <a:r>
              <a:rPr lang="en-US" sz="2800" dirty="0" smtClean="0"/>
              <a:t>(“user </a:t>
            </a:r>
            <a:r>
              <a:rPr lang="en-US" sz="2800" dirty="0" err="1" smtClean="0"/>
              <a:t>msg</a:t>
            </a:r>
            <a:r>
              <a:rPr lang="en-US" sz="2800" dirty="0" smtClean="0"/>
              <a:t>"); }</a:t>
            </a:r>
          </a:p>
          <a:p>
            <a:pPr marL="40005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2777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 - interpretations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b="1" dirty="0" smtClean="0"/>
              <a:t>NOTE:</a:t>
            </a:r>
          </a:p>
          <a:p>
            <a:pPr algn="just"/>
            <a:r>
              <a:rPr lang="en-US" sz="2800" dirty="0" smtClean="0"/>
              <a:t>The flow of execution stops immediately after the </a:t>
            </a:r>
            <a:r>
              <a:rPr lang="en-US" sz="2800" b="1" dirty="0" smtClean="0"/>
              <a:t>throw statement </a:t>
            </a:r>
          </a:p>
          <a:p>
            <a:pPr marL="0" indent="0" algn="just">
              <a:buNone/>
            </a:pPr>
            <a:endParaRPr lang="en-US" sz="2800" b="1" dirty="0" smtClean="0"/>
          </a:p>
          <a:p>
            <a:pPr algn="just"/>
            <a:r>
              <a:rPr lang="en-US" sz="2800" dirty="0" smtClean="0"/>
              <a:t>Any</a:t>
            </a:r>
            <a:r>
              <a:rPr lang="en-US" sz="2800" b="1" dirty="0" smtClean="0"/>
              <a:t> subsequent </a:t>
            </a:r>
            <a:r>
              <a:rPr lang="en-US" sz="2800" dirty="0" smtClean="0"/>
              <a:t>statements are </a:t>
            </a:r>
            <a:r>
              <a:rPr lang="en-US" sz="2800" b="1" dirty="0" smtClean="0"/>
              <a:t>not executed</a:t>
            </a:r>
          </a:p>
          <a:p>
            <a:pPr marL="0" indent="0" algn="just">
              <a:buNone/>
            </a:pPr>
            <a:endParaRPr lang="en-US" sz="2800" dirty="0" smtClean="0"/>
          </a:p>
          <a:p>
            <a:pPr algn="just"/>
            <a:r>
              <a:rPr lang="en-US" sz="2800" dirty="0" smtClean="0"/>
              <a:t>try block is </a:t>
            </a:r>
            <a:r>
              <a:rPr lang="en-US" sz="2800" b="1" dirty="0" smtClean="0"/>
              <a:t>inspected</a:t>
            </a:r>
            <a:r>
              <a:rPr lang="en-US" sz="2800" dirty="0" smtClean="0"/>
              <a:t> to see if it has a catch statement that matches the type of the exception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Exception Handling Fundamentals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672"/>
            <a:ext cx="8229600" cy="4525963"/>
          </a:xfrm>
        </p:spPr>
        <p:txBody>
          <a:bodyPr/>
          <a:lstStyle/>
          <a:p>
            <a:pPr algn="just"/>
            <a:r>
              <a:rPr lang="en-US" b="1" dirty="0" smtClean="0"/>
              <a:t>Exception:</a:t>
            </a:r>
            <a:r>
              <a:rPr lang="en-US" i="1" dirty="0" smtClean="0"/>
              <a:t>  </a:t>
            </a:r>
          </a:p>
          <a:p>
            <a:pPr marL="0" indent="0" algn="just">
              <a:buNone/>
            </a:pPr>
            <a:r>
              <a:rPr lang="en-US" i="1" dirty="0" smtClean="0"/>
              <a:t>“</a:t>
            </a:r>
            <a:r>
              <a:rPr lang="en-US" dirty="0" smtClean="0"/>
              <a:t>An</a:t>
            </a:r>
            <a:r>
              <a:rPr lang="en-US" i="1" dirty="0" smtClean="0"/>
              <a:t> </a:t>
            </a:r>
            <a:r>
              <a:rPr lang="en-US" dirty="0" smtClean="0"/>
              <a:t>abnormal condition that arises in a code sequence at run time”.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An exception is a run-time error.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A Java </a:t>
            </a:r>
            <a:r>
              <a:rPr lang="en-US" b="1" dirty="0" smtClean="0"/>
              <a:t>Exception</a:t>
            </a:r>
            <a:r>
              <a:rPr lang="en-US" dirty="0" smtClean="0"/>
              <a:t> is an </a:t>
            </a:r>
            <a:r>
              <a:rPr lang="en-US" b="1" dirty="0" smtClean="0"/>
              <a:t>object</a:t>
            </a:r>
            <a:r>
              <a:rPr lang="en-US" dirty="0" smtClean="0"/>
              <a:t> that describes an exceptional condition that has occurred in a piece of code.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Throw - interpretations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If finds a </a:t>
            </a:r>
            <a:r>
              <a:rPr lang="en-US" b="1" dirty="0" smtClean="0"/>
              <a:t>match, control </a:t>
            </a:r>
            <a:r>
              <a:rPr lang="en-US" dirty="0" smtClean="0"/>
              <a:t>is transferred to that statement. </a:t>
            </a:r>
          </a:p>
          <a:p>
            <a:pPr algn="just"/>
            <a:endParaRPr lang="en-US" sz="3500" dirty="0" smtClean="0"/>
          </a:p>
          <a:p>
            <a:pPr algn="just"/>
            <a:r>
              <a:rPr lang="en-US" dirty="0" smtClean="0"/>
              <a:t>If not, then the next enclosing </a:t>
            </a:r>
            <a:r>
              <a:rPr lang="en-US" b="1" dirty="0" smtClean="0"/>
              <a:t>try statement </a:t>
            </a:r>
            <a:r>
              <a:rPr lang="en-US" dirty="0" smtClean="0"/>
              <a:t> is inspected, and so on. </a:t>
            </a:r>
          </a:p>
          <a:p>
            <a:pPr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If no matching </a:t>
            </a:r>
            <a:r>
              <a:rPr lang="en-US" b="1" dirty="0" smtClean="0"/>
              <a:t>catch is found, </a:t>
            </a:r>
            <a:r>
              <a:rPr lang="en-US" dirty="0" smtClean="0"/>
              <a:t>then the </a:t>
            </a:r>
            <a:r>
              <a:rPr lang="en-US" b="1" dirty="0" smtClean="0"/>
              <a:t>default exception handler </a:t>
            </a:r>
            <a:r>
              <a:rPr lang="en-US" dirty="0" smtClean="0"/>
              <a:t>halts the program and prints the stack trace.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868363"/>
          </a:xfrm>
        </p:spPr>
        <p:txBody>
          <a:bodyPr/>
          <a:lstStyle/>
          <a:p>
            <a:r>
              <a:rPr lang="en-US" b="1" dirty="0" smtClean="0"/>
              <a:t>Throws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762000"/>
            <a:ext cx="8686800" cy="4525963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/>
              <a:t>To give information regarding the </a:t>
            </a:r>
            <a:r>
              <a:rPr lang="en-US" sz="2800" b="1" dirty="0" smtClean="0"/>
              <a:t>behavior of a method </a:t>
            </a:r>
            <a:r>
              <a:rPr lang="en-US" sz="2800" dirty="0" smtClean="0"/>
              <a:t>to the callers, so that caller can guard themselves against that particular  kind of exceptions</a:t>
            </a:r>
          </a:p>
          <a:p>
            <a:pPr algn="just"/>
            <a:r>
              <a:rPr lang="en-US" sz="2800" b="1" dirty="0" smtClean="0"/>
              <a:t>throws clause</a:t>
            </a:r>
          </a:p>
          <a:p>
            <a:pPr marL="0" indent="0">
              <a:buNone/>
            </a:pPr>
            <a:r>
              <a:rPr lang="en-IN" sz="2800" dirty="0" smtClean="0"/>
              <a:t>    Lists </a:t>
            </a:r>
            <a:r>
              <a:rPr lang="en-IN" sz="2800" dirty="0"/>
              <a:t>the </a:t>
            </a:r>
            <a:r>
              <a:rPr lang="en-IN" sz="2800" dirty="0" smtClean="0"/>
              <a:t>types of </a:t>
            </a:r>
            <a:r>
              <a:rPr lang="en-IN" sz="2800" dirty="0"/>
              <a:t>exceptions that a method </a:t>
            </a:r>
            <a:r>
              <a:rPr lang="en-IN" sz="2800" dirty="0" smtClean="0"/>
              <a:t>might</a:t>
            </a:r>
          </a:p>
          <a:p>
            <a:pPr marL="0" indent="0">
              <a:buNone/>
            </a:pPr>
            <a:r>
              <a:rPr lang="en-IN" sz="2800" dirty="0"/>
              <a:t> </a:t>
            </a:r>
            <a:r>
              <a:rPr lang="en-IN" sz="2800" dirty="0" smtClean="0"/>
              <a:t>   throw</a:t>
            </a:r>
            <a:endParaRPr lang="en-IN" dirty="0" smtClean="0"/>
          </a:p>
          <a:p>
            <a:endParaRPr lang="en-US" sz="28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990600" y="4038600"/>
            <a:ext cx="693420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sz="2800" i="1" dirty="0">
                <a:latin typeface="NewBaskervilleStd-Italic"/>
              </a:rPr>
              <a:t>type method-name</a:t>
            </a:r>
            <a:r>
              <a:rPr lang="en-IN" sz="2800" dirty="0">
                <a:latin typeface="NewBaskervilleStd-Roman"/>
              </a:rPr>
              <a:t>(</a:t>
            </a:r>
            <a:r>
              <a:rPr lang="en-IN" sz="2800" i="1" dirty="0">
                <a:latin typeface="NewBaskervilleStd-Italic"/>
              </a:rPr>
              <a:t>parameter-list</a:t>
            </a:r>
            <a:r>
              <a:rPr lang="en-IN" sz="2800" dirty="0">
                <a:latin typeface="NewBaskervilleStd-Roman"/>
              </a:rPr>
              <a:t>) throws </a:t>
            </a:r>
            <a:r>
              <a:rPr lang="en-IN" sz="2800" i="1" dirty="0">
                <a:latin typeface="NewBaskervilleStd-Italic"/>
              </a:rPr>
              <a:t>exception-list</a:t>
            </a:r>
          </a:p>
          <a:p>
            <a:r>
              <a:rPr lang="en-IN" sz="2800" dirty="0">
                <a:latin typeface="NewBaskervilleStd-Roman"/>
              </a:rPr>
              <a:t>{</a:t>
            </a:r>
          </a:p>
          <a:p>
            <a:r>
              <a:rPr lang="en-IN" sz="2800" dirty="0" smtClean="0">
                <a:latin typeface="NewBaskervilleStd-Roman"/>
              </a:rPr>
              <a:t>       // </a:t>
            </a:r>
            <a:r>
              <a:rPr lang="en-IN" sz="2800" dirty="0">
                <a:latin typeface="NewBaskervilleStd-Roman"/>
              </a:rPr>
              <a:t>body of method</a:t>
            </a:r>
          </a:p>
          <a:p>
            <a:r>
              <a:rPr lang="en-IN" sz="2800" dirty="0">
                <a:latin typeface="NewBaskervilleStd-Roman"/>
              </a:rPr>
              <a:t>}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107582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r>
              <a:rPr lang="en-US" dirty="0"/>
              <a:t>Java’s Built-in 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029200"/>
          </a:xfrm>
        </p:spPr>
        <p:txBody>
          <a:bodyPr/>
          <a:lstStyle/>
          <a:p>
            <a:pPr algn="just"/>
            <a:r>
              <a:rPr lang="en-US" dirty="0"/>
              <a:t>S</a:t>
            </a:r>
            <a:r>
              <a:rPr lang="en-US" dirty="0" smtClean="0"/>
              <a:t>tandard </a:t>
            </a:r>
            <a:r>
              <a:rPr lang="en-US" dirty="0"/>
              <a:t>package </a:t>
            </a:r>
            <a:r>
              <a:rPr lang="en-US" b="1" dirty="0" err="1" smtClean="0"/>
              <a:t>java.lang</a:t>
            </a:r>
            <a:r>
              <a:rPr lang="en-US" b="1" dirty="0" smtClean="0"/>
              <a:t> </a:t>
            </a:r>
            <a:r>
              <a:rPr lang="en-US" dirty="0"/>
              <a:t>defines several exception </a:t>
            </a:r>
            <a:r>
              <a:rPr lang="en-US" dirty="0" smtClean="0"/>
              <a:t>classes</a:t>
            </a:r>
          </a:p>
          <a:p>
            <a:pPr algn="just"/>
            <a:r>
              <a:rPr lang="en-IN" dirty="0" smtClean="0"/>
              <a:t>These </a:t>
            </a:r>
            <a:r>
              <a:rPr lang="en-IN" dirty="0"/>
              <a:t>exceptions are </a:t>
            </a:r>
            <a:r>
              <a:rPr lang="en-IN" b="1" dirty="0" smtClean="0"/>
              <a:t>subclasses</a:t>
            </a:r>
            <a:r>
              <a:rPr lang="en-IN" dirty="0" smtClean="0"/>
              <a:t> of </a:t>
            </a:r>
            <a:r>
              <a:rPr lang="en-IN" dirty="0"/>
              <a:t>the standard type </a:t>
            </a:r>
            <a:r>
              <a:rPr lang="en-IN" b="1" dirty="0" err="1" smtClean="0"/>
              <a:t>RuntimeException</a:t>
            </a:r>
            <a:endParaRPr lang="en-US" dirty="0" smtClean="0"/>
          </a:p>
          <a:p>
            <a:pPr algn="just"/>
            <a:r>
              <a:rPr lang="en-US" b="1" dirty="0" smtClean="0"/>
              <a:t>Types of Exceptions</a:t>
            </a:r>
          </a:p>
          <a:p>
            <a:pPr lvl="1" algn="just"/>
            <a:r>
              <a:rPr lang="en-US" sz="3200" dirty="0" smtClean="0"/>
              <a:t>Checked Exceptions</a:t>
            </a:r>
          </a:p>
          <a:p>
            <a:pPr lvl="1" algn="just"/>
            <a:r>
              <a:rPr lang="en-US" sz="3200" dirty="0" smtClean="0"/>
              <a:t>Unchecked Exceptions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2199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Exception Types</a:t>
            </a:r>
            <a:endParaRPr lang="en-US" b="1" dirty="0"/>
          </a:p>
        </p:txBody>
      </p:sp>
      <p:grpSp>
        <p:nvGrpSpPr>
          <p:cNvPr id="3" name="Group 11"/>
          <p:cNvGrpSpPr/>
          <p:nvPr/>
        </p:nvGrpSpPr>
        <p:grpSpPr>
          <a:xfrm>
            <a:off x="3352800" y="1219200"/>
            <a:ext cx="2516869" cy="1258434"/>
            <a:chOff x="2055129" y="1293"/>
            <a:chExt cx="2516869" cy="1258434"/>
          </a:xfrm>
        </p:grpSpPr>
        <p:sp>
          <p:nvSpPr>
            <p:cNvPr id="13" name="Rectangle 12"/>
            <p:cNvSpPr/>
            <p:nvPr/>
          </p:nvSpPr>
          <p:spPr>
            <a:xfrm>
              <a:off x="2055129" y="1293"/>
              <a:ext cx="2516869" cy="12584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2055129" y="1293"/>
              <a:ext cx="2516869" cy="12584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kern="1200" dirty="0" err="1" smtClean="0"/>
                <a:t>Throwable</a:t>
              </a:r>
              <a:endParaRPr lang="en-US" sz="3600" b="1" kern="1200" dirty="0"/>
            </a:p>
          </p:txBody>
        </p:sp>
      </p:grpSp>
      <p:sp>
        <p:nvSpPr>
          <p:cNvPr id="15" name="Straight Connector 3"/>
          <p:cNvSpPr/>
          <p:nvPr/>
        </p:nvSpPr>
        <p:spPr>
          <a:xfrm>
            <a:off x="4572158" y="2514600"/>
            <a:ext cx="1371442" cy="5285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271"/>
                </a:lnTo>
                <a:lnTo>
                  <a:pt x="1371442" y="264271"/>
                </a:lnTo>
                <a:lnTo>
                  <a:pt x="1371442" y="528542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6" name="Straight Connector 4"/>
          <p:cNvSpPr/>
          <p:nvPr/>
        </p:nvSpPr>
        <p:spPr>
          <a:xfrm>
            <a:off x="2898188" y="2514600"/>
            <a:ext cx="1673969" cy="5285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73969" y="0"/>
                </a:moveTo>
                <a:lnTo>
                  <a:pt x="1673969" y="264271"/>
                </a:lnTo>
                <a:lnTo>
                  <a:pt x="0" y="264271"/>
                </a:lnTo>
                <a:lnTo>
                  <a:pt x="0" y="528542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oup 16"/>
          <p:cNvGrpSpPr/>
          <p:nvPr/>
        </p:nvGrpSpPr>
        <p:grpSpPr>
          <a:xfrm>
            <a:off x="1656623" y="3052318"/>
            <a:ext cx="2516869" cy="1258434"/>
            <a:chOff x="381159" y="1788271"/>
            <a:chExt cx="2516869" cy="1258434"/>
          </a:xfrm>
        </p:grpSpPr>
        <p:sp>
          <p:nvSpPr>
            <p:cNvPr id="21" name="Rectangle 20"/>
            <p:cNvSpPr/>
            <p:nvPr/>
          </p:nvSpPr>
          <p:spPr>
            <a:xfrm>
              <a:off x="381159" y="1788271"/>
              <a:ext cx="2516869" cy="12584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381159" y="1788271"/>
              <a:ext cx="2516869" cy="12584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Exception</a:t>
              </a:r>
              <a:endParaRPr lang="en-US" sz="3600" kern="1200" dirty="0"/>
            </a:p>
          </p:txBody>
        </p:sp>
      </p:grpSp>
      <p:grpSp>
        <p:nvGrpSpPr>
          <p:cNvPr id="5" name="Group 17"/>
          <p:cNvGrpSpPr/>
          <p:nvPr/>
        </p:nvGrpSpPr>
        <p:grpSpPr>
          <a:xfrm>
            <a:off x="4702035" y="3052318"/>
            <a:ext cx="2516869" cy="1258434"/>
            <a:chOff x="3426571" y="1788271"/>
            <a:chExt cx="2516869" cy="1258434"/>
          </a:xfrm>
        </p:grpSpPr>
        <p:sp>
          <p:nvSpPr>
            <p:cNvPr id="19" name="Rectangle 18"/>
            <p:cNvSpPr/>
            <p:nvPr/>
          </p:nvSpPr>
          <p:spPr>
            <a:xfrm>
              <a:off x="3426571" y="1788271"/>
              <a:ext cx="2516869" cy="12584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3426571" y="1788271"/>
              <a:ext cx="2516869" cy="12584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Error</a:t>
              </a:r>
              <a:endParaRPr lang="en-US" sz="3600" kern="1200" dirty="0"/>
            </a:p>
          </p:txBody>
        </p:sp>
      </p:grpSp>
      <p:grpSp>
        <p:nvGrpSpPr>
          <p:cNvPr id="6" name="Group 32"/>
          <p:cNvGrpSpPr/>
          <p:nvPr/>
        </p:nvGrpSpPr>
        <p:grpSpPr>
          <a:xfrm>
            <a:off x="3505200" y="4767158"/>
            <a:ext cx="2667000" cy="686594"/>
            <a:chOff x="381159" y="1640728"/>
            <a:chExt cx="5909171" cy="140597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Rectangle 33"/>
            <p:cNvSpPr/>
            <p:nvPr/>
          </p:nvSpPr>
          <p:spPr>
            <a:xfrm>
              <a:off x="381159" y="1788271"/>
              <a:ext cx="2516869" cy="1258434"/>
            </a:xfrm>
            <a:prstGeom prst="rect">
              <a:avLst/>
            </a:prstGeom>
            <a:grpFill/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Rectangle 34"/>
            <p:cNvSpPr/>
            <p:nvPr/>
          </p:nvSpPr>
          <p:spPr>
            <a:xfrm>
              <a:off x="381159" y="1640728"/>
              <a:ext cx="5909171" cy="140597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/>
                <a:t>RuntimeException</a:t>
              </a:r>
              <a:endParaRPr lang="en-US" sz="2000" kern="1200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 rot="5400000">
            <a:off x="3492227" y="4538558"/>
            <a:ext cx="456406" cy="794"/>
          </a:xfrm>
          <a:prstGeom prst="line">
            <a:avLst/>
          </a:prstGeom>
          <a:ln w="25400" cmpd="sng">
            <a:solidFill>
              <a:srgbClr val="E06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4423" y="1096963"/>
            <a:ext cx="1981200" cy="1219200"/>
          </a:xfrm>
          <a:prstGeom prst="wedgeRoundRectCallout">
            <a:avLst>
              <a:gd name="adj1" fmla="val 14907"/>
              <a:gd name="adj2" fmla="val 118718"/>
              <a:gd name="adj3" fmla="val 16667"/>
            </a:avLst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Allows to create own exceptions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-31045" y="2037188"/>
            <a:ext cx="1828799" cy="1295400"/>
          </a:xfrm>
          <a:prstGeom prst="wedgeRoundRectCallout">
            <a:avLst>
              <a:gd name="adj1" fmla="val 49665"/>
              <a:gd name="adj2" fmla="val 81681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Not implements anything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619512" y="5885678"/>
            <a:ext cx="2667000" cy="686594"/>
          </a:xfrm>
          <a:prstGeom prst="rect">
            <a:avLst/>
          </a:prstGeom>
          <a:solidFill>
            <a:srgbClr val="6B6EFB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305" tIns="27305" rIns="27305" bIns="27305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 smtClean="0">
                <a:solidFill>
                  <a:schemeClr val="bg1"/>
                </a:solidFill>
              </a:rPr>
              <a:t>PredefinedSubclass</a:t>
            </a:r>
            <a:r>
              <a:rPr lang="en-US" sz="2000" kern="1200" dirty="0" err="1" smtClean="0">
                <a:solidFill>
                  <a:schemeClr val="bg1"/>
                </a:solidFill>
              </a:rPr>
              <a:t>Exception</a:t>
            </a:r>
            <a:endParaRPr 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4701384" y="5657070"/>
            <a:ext cx="456406" cy="794"/>
          </a:xfrm>
          <a:prstGeom prst="line">
            <a:avLst/>
          </a:prstGeom>
          <a:ln w="25400" cmpd="sng">
            <a:solidFill>
              <a:srgbClr val="E06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2662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0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511" y="228600"/>
            <a:ext cx="8229600" cy="868363"/>
          </a:xfrm>
        </p:spPr>
        <p:txBody>
          <a:bodyPr/>
          <a:lstStyle/>
          <a:p>
            <a:r>
              <a:rPr lang="en-US" sz="2800" dirty="0" smtClean="0"/>
              <a:t>Built-in Exceptions – Checked Exceptions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511" y="1371600"/>
            <a:ext cx="8229600" cy="5029200"/>
          </a:xfrm>
        </p:spPr>
        <p:txBody>
          <a:bodyPr/>
          <a:lstStyle/>
          <a:p>
            <a:pPr marL="457200" lvl="1" indent="-457200" algn="just">
              <a:buClr>
                <a:schemeClr val="folHlink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Java expects </a:t>
            </a:r>
            <a:r>
              <a:rPr lang="en-US" b="1" dirty="0" smtClean="0"/>
              <a:t>all types </a:t>
            </a:r>
            <a:r>
              <a:rPr lang="en-US" dirty="0" smtClean="0"/>
              <a:t>of exceptions to be </a:t>
            </a:r>
            <a:r>
              <a:rPr lang="en-US" b="1" dirty="0" smtClean="0"/>
              <a:t>listed</a:t>
            </a:r>
            <a:r>
              <a:rPr lang="en-US" dirty="0" smtClean="0"/>
              <a:t> in </a:t>
            </a:r>
            <a:r>
              <a:rPr lang="en-US" b="1" dirty="0" smtClean="0"/>
              <a:t>throws clause </a:t>
            </a:r>
            <a:r>
              <a:rPr lang="en-US" dirty="0" smtClean="0"/>
              <a:t>of any method that handles exceptions</a:t>
            </a:r>
          </a:p>
          <a:p>
            <a:pPr marL="457200" lvl="1" indent="-457200" algn="just">
              <a:buClr>
                <a:schemeClr val="folHlink"/>
              </a:buClr>
              <a:buFont typeface="Wingdings" panose="05000000000000000000" pitchFamily="2" charset="2"/>
              <a:buChar char="v"/>
            </a:pPr>
            <a:r>
              <a:rPr lang="en-US" b="1" dirty="0" smtClean="0"/>
              <a:t>Unchecked Exceptions</a:t>
            </a:r>
            <a:r>
              <a:rPr lang="en-US" dirty="0" smtClean="0"/>
              <a:t> are the e</a:t>
            </a:r>
            <a:r>
              <a:rPr lang="en-US" sz="2800" dirty="0" smtClean="0"/>
              <a:t>xceptions </a:t>
            </a:r>
            <a:r>
              <a:rPr lang="en-IN" dirty="0"/>
              <a:t>compiler does not check to see if a method handles or throws </a:t>
            </a:r>
            <a:r>
              <a:rPr lang="en-IN" dirty="0" smtClean="0"/>
              <a:t>these exceptions</a:t>
            </a:r>
          </a:p>
          <a:p>
            <a:pPr marL="457200" lvl="1" indent="-457200" algn="just">
              <a:buClr>
                <a:schemeClr val="folHlink"/>
              </a:buClr>
              <a:buFont typeface="Wingdings" panose="05000000000000000000" pitchFamily="2" charset="2"/>
              <a:buChar char="v"/>
            </a:pPr>
            <a:r>
              <a:rPr lang="en-IN" sz="2800" dirty="0" smtClean="0"/>
              <a:t>15 different unchecked exceptions are there in JDK 8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22623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Built-in Exceptions – </a:t>
            </a:r>
            <a:r>
              <a:rPr lang="en-US" sz="2800" dirty="0" smtClean="0"/>
              <a:t>Unchecked </a:t>
            </a:r>
            <a:r>
              <a:rPr lang="en-US" sz="2800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87" t="4957" r="7030" b="13249"/>
          <a:stretch/>
        </p:blipFill>
        <p:spPr bwMode="auto">
          <a:xfrm>
            <a:off x="0" y="1096963"/>
            <a:ext cx="9144000" cy="576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364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Built-in Exceptions – Unchecked Exceptions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51" t="4698" r="1351" b="18816"/>
          <a:stretch/>
        </p:blipFill>
        <p:spPr bwMode="auto">
          <a:xfrm>
            <a:off x="31044" y="1082852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7598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511" y="228600"/>
            <a:ext cx="8229600" cy="868363"/>
          </a:xfrm>
        </p:spPr>
        <p:txBody>
          <a:bodyPr/>
          <a:lstStyle/>
          <a:p>
            <a:r>
              <a:rPr lang="en-US" dirty="0"/>
              <a:t>Java’s Built-in 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511" y="1371600"/>
            <a:ext cx="8229600" cy="5029200"/>
          </a:xfrm>
        </p:spPr>
        <p:txBody>
          <a:bodyPr/>
          <a:lstStyle/>
          <a:p>
            <a:pPr marL="457200" lvl="1" indent="-457200" algn="just">
              <a:buClr>
                <a:schemeClr val="folHlink"/>
              </a:buClr>
              <a:buFont typeface="Wingdings" panose="05000000000000000000" pitchFamily="2" charset="2"/>
              <a:buChar char="v"/>
            </a:pPr>
            <a:r>
              <a:rPr lang="en-US" sz="3200" b="1" dirty="0" smtClean="0"/>
              <a:t>Checked Exceptions </a:t>
            </a:r>
            <a:r>
              <a:rPr lang="en-US" sz="3200" dirty="0" smtClean="0"/>
              <a:t>are the </a:t>
            </a:r>
            <a:r>
              <a:rPr lang="en-IN" dirty="0" smtClean="0"/>
              <a:t>exception types </a:t>
            </a:r>
            <a:r>
              <a:rPr lang="en-IN" b="1" dirty="0" smtClean="0"/>
              <a:t>must </a:t>
            </a:r>
            <a:r>
              <a:rPr lang="en-IN" b="1" dirty="0"/>
              <a:t>be included </a:t>
            </a:r>
            <a:r>
              <a:rPr lang="en-IN" dirty="0"/>
              <a:t>in a method’s </a:t>
            </a:r>
            <a:r>
              <a:rPr lang="en-IN" b="1" dirty="0" smtClean="0"/>
              <a:t>throws clause </a:t>
            </a:r>
            <a:r>
              <a:rPr lang="en-IN" dirty="0" smtClean="0"/>
              <a:t>list, </a:t>
            </a:r>
            <a:r>
              <a:rPr lang="en-IN" dirty="0"/>
              <a:t>if that method can generate one of these exceptions and does not handle it </a:t>
            </a:r>
            <a:r>
              <a:rPr lang="en-IN" dirty="0" smtClean="0"/>
              <a:t>itself</a:t>
            </a:r>
          </a:p>
          <a:p>
            <a:pPr marL="457200" lvl="1" indent="-457200" algn="just">
              <a:buClr>
                <a:schemeClr val="folHlink"/>
              </a:buClr>
              <a:buFont typeface="Wingdings" panose="05000000000000000000" pitchFamily="2" charset="2"/>
              <a:buChar char="v"/>
            </a:pPr>
            <a:r>
              <a:rPr lang="en-IN" dirty="0"/>
              <a:t>8</a:t>
            </a:r>
            <a:r>
              <a:rPr lang="en-IN" dirty="0" smtClean="0"/>
              <a:t> </a:t>
            </a:r>
            <a:r>
              <a:rPr lang="en-IN" dirty="0"/>
              <a:t>different </a:t>
            </a:r>
            <a:r>
              <a:rPr lang="en-IN" dirty="0" smtClean="0"/>
              <a:t>checked </a:t>
            </a:r>
            <a:r>
              <a:rPr lang="en-IN" dirty="0"/>
              <a:t>exceptions are there in </a:t>
            </a:r>
            <a:endParaRPr lang="en-IN" dirty="0" smtClean="0"/>
          </a:p>
          <a:p>
            <a:pPr marL="0" lvl="1" indent="0" algn="just">
              <a:buClr>
                <a:schemeClr val="folHlink"/>
              </a:buClr>
              <a:buNone/>
            </a:pPr>
            <a:r>
              <a:rPr lang="en-IN" dirty="0"/>
              <a:t> </a:t>
            </a:r>
            <a:r>
              <a:rPr lang="en-IN" dirty="0" smtClean="0"/>
              <a:t>   JDK </a:t>
            </a:r>
            <a:r>
              <a:rPr lang="en-IN" dirty="0"/>
              <a:t>8</a:t>
            </a:r>
            <a:endParaRPr lang="en-US" dirty="0"/>
          </a:p>
          <a:p>
            <a:pPr marL="457200" lvl="1" indent="-457200" algn="just">
              <a:buClr>
                <a:schemeClr val="folHlink"/>
              </a:buClr>
              <a:buFont typeface="Wingdings" panose="05000000000000000000" pitchFamily="2" charset="2"/>
              <a:buChar char="v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276266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Built-in Exceptions – </a:t>
            </a:r>
            <a:r>
              <a:rPr lang="en-US" sz="2800" dirty="0" smtClean="0"/>
              <a:t>Checked </a:t>
            </a:r>
            <a:r>
              <a:rPr lang="en-US" sz="2800" dirty="0"/>
              <a:t>Exceptions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546"/>
            <a:ext cx="9144000" cy="576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34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Exception Types</a:t>
            </a:r>
            <a:endParaRPr lang="en-US" b="1" dirty="0"/>
          </a:p>
        </p:txBody>
      </p:sp>
      <p:grpSp>
        <p:nvGrpSpPr>
          <p:cNvPr id="3" name="Group 11"/>
          <p:cNvGrpSpPr/>
          <p:nvPr/>
        </p:nvGrpSpPr>
        <p:grpSpPr>
          <a:xfrm>
            <a:off x="3352800" y="1219200"/>
            <a:ext cx="2516869" cy="1258434"/>
            <a:chOff x="2055129" y="1293"/>
            <a:chExt cx="2516869" cy="1258434"/>
          </a:xfrm>
        </p:grpSpPr>
        <p:sp>
          <p:nvSpPr>
            <p:cNvPr id="13" name="Rectangle 12"/>
            <p:cNvSpPr/>
            <p:nvPr/>
          </p:nvSpPr>
          <p:spPr>
            <a:xfrm>
              <a:off x="2055129" y="1293"/>
              <a:ext cx="2516869" cy="12584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2055129" y="1293"/>
              <a:ext cx="2516869" cy="12584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kern="1200" dirty="0" err="1" smtClean="0"/>
                <a:t>Throwable</a:t>
              </a:r>
              <a:endParaRPr lang="en-US" sz="3600" b="1" kern="1200" dirty="0"/>
            </a:p>
          </p:txBody>
        </p:sp>
      </p:grpSp>
      <p:sp>
        <p:nvSpPr>
          <p:cNvPr id="15" name="Straight Connector 3"/>
          <p:cNvSpPr/>
          <p:nvPr/>
        </p:nvSpPr>
        <p:spPr>
          <a:xfrm>
            <a:off x="4572158" y="2514600"/>
            <a:ext cx="1371442" cy="5285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271"/>
                </a:lnTo>
                <a:lnTo>
                  <a:pt x="1371442" y="264271"/>
                </a:lnTo>
                <a:lnTo>
                  <a:pt x="1371442" y="528542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6" name="Straight Connector 4"/>
          <p:cNvSpPr/>
          <p:nvPr/>
        </p:nvSpPr>
        <p:spPr>
          <a:xfrm>
            <a:off x="2898188" y="2514600"/>
            <a:ext cx="1673969" cy="5285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73969" y="0"/>
                </a:moveTo>
                <a:lnTo>
                  <a:pt x="1673969" y="264271"/>
                </a:lnTo>
                <a:lnTo>
                  <a:pt x="0" y="264271"/>
                </a:lnTo>
                <a:lnTo>
                  <a:pt x="0" y="528542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oup 16"/>
          <p:cNvGrpSpPr/>
          <p:nvPr/>
        </p:nvGrpSpPr>
        <p:grpSpPr>
          <a:xfrm>
            <a:off x="1656623" y="3052318"/>
            <a:ext cx="2516869" cy="1258434"/>
            <a:chOff x="381159" y="1788271"/>
            <a:chExt cx="2516869" cy="1258434"/>
          </a:xfrm>
        </p:grpSpPr>
        <p:sp>
          <p:nvSpPr>
            <p:cNvPr id="21" name="Rectangle 20"/>
            <p:cNvSpPr/>
            <p:nvPr/>
          </p:nvSpPr>
          <p:spPr>
            <a:xfrm>
              <a:off x="381159" y="1788271"/>
              <a:ext cx="2516869" cy="12584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381159" y="1788271"/>
              <a:ext cx="2516869" cy="12584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Exception</a:t>
              </a:r>
              <a:endParaRPr lang="en-US" sz="3600" kern="1200" dirty="0"/>
            </a:p>
          </p:txBody>
        </p:sp>
      </p:grpSp>
      <p:grpSp>
        <p:nvGrpSpPr>
          <p:cNvPr id="5" name="Group 17"/>
          <p:cNvGrpSpPr/>
          <p:nvPr/>
        </p:nvGrpSpPr>
        <p:grpSpPr>
          <a:xfrm>
            <a:off x="4702035" y="3052318"/>
            <a:ext cx="2516869" cy="1258434"/>
            <a:chOff x="3426571" y="1788271"/>
            <a:chExt cx="2516869" cy="1258434"/>
          </a:xfrm>
        </p:grpSpPr>
        <p:sp>
          <p:nvSpPr>
            <p:cNvPr id="19" name="Rectangle 18"/>
            <p:cNvSpPr/>
            <p:nvPr/>
          </p:nvSpPr>
          <p:spPr>
            <a:xfrm>
              <a:off x="3426571" y="1788271"/>
              <a:ext cx="2516869" cy="12584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3426571" y="1788271"/>
              <a:ext cx="2516869" cy="12584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Error</a:t>
              </a:r>
              <a:endParaRPr lang="en-US" sz="3600" kern="1200" dirty="0"/>
            </a:p>
          </p:txBody>
        </p:sp>
      </p:grpSp>
      <p:grpSp>
        <p:nvGrpSpPr>
          <p:cNvPr id="6" name="Group 32"/>
          <p:cNvGrpSpPr/>
          <p:nvPr/>
        </p:nvGrpSpPr>
        <p:grpSpPr>
          <a:xfrm>
            <a:off x="3505200" y="4767158"/>
            <a:ext cx="2667000" cy="686594"/>
            <a:chOff x="381159" y="1640728"/>
            <a:chExt cx="5909171" cy="140597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Rectangle 33"/>
            <p:cNvSpPr/>
            <p:nvPr/>
          </p:nvSpPr>
          <p:spPr>
            <a:xfrm>
              <a:off x="381159" y="1788271"/>
              <a:ext cx="2516869" cy="1258434"/>
            </a:xfrm>
            <a:prstGeom prst="rect">
              <a:avLst/>
            </a:prstGeom>
            <a:grpFill/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Rectangle 34"/>
            <p:cNvSpPr/>
            <p:nvPr/>
          </p:nvSpPr>
          <p:spPr>
            <a:xfrm>
              <a:off x="381159" y="1640728"/>
              <a:ext cx="5909171" cy="140597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/>
                <a:t>RuntimeException</a:t>
              </a:r>
              <a:endParaRPr lang="en-US" sz="2000" kern="1200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 rot="5400000">
            <a:off x="3492227" y="4538558"/>
            <a:ext cx="456406" cy="794"/>
          </a:xfrm>
          <a:prstGeom prst="line">
            <a:avLst/>
          </a:prstGeom>
          <a:ln w="25400" cmpd="sng">
            <a:solidFill>
              <a:srgbClr val="E06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4423" y="1096963"/>
            <a:ext cx="1981200" cy="1219200"/>
          </a:xfrm>
          <a:prstGeom prst="wedgeRoundRectCallout">
            <a:avLst>
              <a:gd name="adj1" fmla="val 14907"/>
              <a:gd name="adj2" fmla="val 118718"/>
              <a:gd name="adj3" fmla="val 16667"/>
            </a:avLst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Allows to create own exceptions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3" name="Group 32"/>
          <p:cNvGrpSpPr/>
          <p:nvPr/>
        </p:nvGrpSpPr>
        <p:grpSpPr>
          <a:xfrm>
            <a:off x="600368" y="4786914"/>
            <a:ext cx="2667000" cy="686594"/>
            <a:chOff x="381159" y="1640728"/>
            <a:chExt cx="5909171" cy="1405977"/>
          </a:xfrm>
          <a:solidFill>
            <a:srgbClr val="6B6EFB"/>
          </a:solidFill>
        </p:grpSpPr>
        <p:sp>
          <p:nvSpPr>
            <p:cNvPr id="24" name="Rectangle 23"/>
            <p:cNvSpPr/>
            <p:nvPr/>
          </p:nvSpPr>
          <p:spPr>
            <a:xfrm>
              <a:off x="381159" y="1788271"/>
              <a:ext cx="2516869" cy="1258434"/>
            </a:xfrm>
            <a:prstGeom prst="rect">
              <a:avLst/>
            </a:prstGeom>
            <a:grpFill/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381159" y="1640728"/>
              <a:ext cx="5909171" cy="140597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dirty="0" err="1" smtClean="0">
                  <a:solidFill>
                    <a:schemeClr val="bg1"/>
                  </a:solidFill>
                </a:rPr>
                <a:t>UserDefinedSubclass</a:t>
              </a:r>
              <a:r>
                <a:rPr lang="en-US" sz="2000" kern="1200" dirty="0" err="1" smtClean="0">
                  <a:solidFill>
                    <a:schemeClr val="bg1"/>
                  </a:solidFill>
                </a:rPr>
                <a:t>Exception</a:t>
              </a:r>
              <a:endParaRPr lang="en-US" sz="2000" kern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 rot="5400000">
            <a:off x="1769633" y="4554324"/>
            <a:ext cx="456406" cy="794"/>
          </a:xfrm>
          <a:prstGeom prst="line">
            <a:avLst/>
          </a:prstGeom>
          <a:ln w="25400" cmpd="sng">
            <a:solidFill>
              <a:srgbClr val="E06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ular Callout 26"/>
          <p:cNvSpPr/>
          <p:nvPr/>
        </p:nvSpPr>
        <p:spPr>
          <a:xfrm>
            <a:off x="-31045" y="2037188"/>
            <a:ext cx="1828799" cy="1295400"/>
          </a:xfrm>
          <a:prstGeom prst="wedgeRoundRectCallout">
            <a:avLst>
              <a:gd name="adj1" fmla="val 49665"/>
              <a:gd name="adj2" fmla="val 81681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Not implements anything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619512" y="5885678"/>
            <a:ext cx="2667000" cy="686594"/>
          </a:xfrm>
          <a:prstGeom prst="rect">
            <a:avLst/>
          </a:prstGeom>
          <a:solidFill>
            <a:srgbClr val="6B6EFB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305" tIns="27305" rIns="27305" bIns="27305" numCol="1" spcCol="1270" anchor="ctr" anchorCtr="0">
            <a:noAutofit/>
          </a:bodyPr>
          <a:lstStyle/>
          <a:p>
            <a:pPr lvl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 smtClean="0">
                <a:solidFill>
                  <a:schemeClr val="bg1"/>
                </a:solidFill>
              </a:rPr>
              <a:t>PredefinedSubclass</a:t>
            </a:r>
            <a:r>
              <a:rPr lang="en-US" sz="2000" kern="1200" dirty="0" err="1" smtClean="0">
                <a:solidFill>
                  <a:schemeClr val="bg1"/>
                </a:solidFill>
              </a:rPr>
              <a:t>Exception</a:t>
            </a:r>
            <a:endParaRPr lang="en-US" sz="2000" kern="12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4701384" y="5657070"/>
            <a:ext cx="456406" cy="794"/>
          </a:xfrm>
          <a:prstGeom prst="line">
            <a:avLst/>
          </a:prstGeom>
          <a:ln w="25400" cmpd="sng">
            <a:solidFill>
              <a:srgbClr val="E06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2662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0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Exception Handling Fundamentals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US" dirty="0" smtClean="0"/>
              <a:t>When an exceptional condition arises, an </a:t>
            </a:r>
            <a:r>
              <a:rPr lang="en-US" b="1" dirty="0" smtClean="0"/>
              <a:t>object</a:t>
            </a:r>
            <a:r>
              <a:rPr lang="en-US" dirty="0" smtClean="0"/>
              <a:t> representing that exception is </a:t>
            </a:r>
            <a:r>
              <a:rPr lang="en-US" b="1" dirty="0" smtClean="0"/>
              <a:t>created</a:t>
            </a:r>
            <a:r>
              <a:rPr lang="en-US" dirty="0" smtClean="0"/>
              <a:t> and </a:t>
            </a:r>
            <a:r>
              <a:rPr lang="en-US" b="1" dirty="0" smtClean="0"/>
              <a:t>thrown</a:t>
            </a:r>
            <a:r>
              <a:rPr lang="en-US" i="1" dirty="0" smtClean="0"/>
              <a:t> </a:t>
            </a:r>
            <a:r>
              <a:rPr lang="en-US" dirty="0" smtClean="0"/>
              <a:t>in the method that caused the error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exception is </a:t>
            </a:r>
            <a:r>
              <a:rPr lang="en-US" b="1" dirty="0" smtClean="0"/>
              <a:t>caught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processed</a:t>
            </a:r>
            <a:endParaRPr lang="en-US" dirty="0" smtClean="0"/>
          </a:p>
          <a:p>
            <a:pPr algn="just"/>
            <a:endParaRPr lang="en-US" i="1" dirty="0" smtClean="0"/>
          </a:p>
          <a:p>
            <a:pPr algn="just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Creating </a:t>
            </a:r>
            <a:r>
              <a:rPr lang="en-IN" sz="3600" dirty="0" smtClean="0"/>
              <a:t>Own </a:t>
            </a:r>
            <a:r>
              <a:rPr lang="en-IN" sz="3600" dirty="0"/>
              <a:t>Exception Subclasses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96963"/>
            <a:ext cx="8229600" cy="5029200"/>
          </a:xfrm>
        </p:spPr>
        <p:txBody>
          <a:bodyPr/>
          <a:lstStyle/>
          <a:p>
            <a:pPr algn="just"/>
            <a:r>
              <a:rPr lang="en-IN" dirty="0" smtClean="0"/>
              <a:t>To create </a:t>
            </a:r>
            <a:r>
              <a:rPr lang="en-IN" b="1" dirty="0" smtClean="0"/>
              <a:t>our </a:t>
            </a:r>
            <a:r>
              <a:rPr lang="en-IN" b="1" dirty="0"/>
              <a:t>own exception types </a:t>
            </a:r>
            <a:r>
              <a:rPr lang="en-IN" dirty="0"/>
              <a:t>to handle situations </a:t>
            </a:r>
            <a:r>
              <a:rPr lang="en-IN" b="1" dirty="0"/>
              <a:t>specific</a:t>
            </a:r>
            <a:r>
              <a:rPr lang="en-IN" dirty="0"/>
              <a:t> to </a:t>
            </a:r>
            <a:r>
              <a:rPr lang="en-IN" dirty="0" smtClean="0"/>
              <a:t>our </a:t>
            </a:r>
            <a:r>
              <a:rPr lang="en-IN" b="1" dirty="0" smtClean="0"/>
              <a:t>applications</a:t>
            </a:r>
          </a:p>
          <a:p>
            <a:pPr algn="just"/>
            <a:r>
              <a:rPr lang="en-IN" dirty="0" smtClean="0"/>
              <a:t>Define our exception classes as </a:t>
            </a:r>
            <a:r>
              <a:rPr lang="en-IN" b="1" dirty="0" smtClean="0"/>
              <a:t>subclass </a:t>
            </a:r>
            <a:r>
              <a:rPr lang="en-IN" dirty="0"/>
              <a:t>of </a:t>
            </a:r>
            <a:r>
              <a:rPr lang="en-IN" b="1" dirty="0" smtClean="0"/>
              <a:t>Exception</a:t>
            </a:r>
          </a:p>
          <a:p>
            <a:pPr algn="just"/>
            <a:r>
              <a:rPr lang="en-IN" b="1" dirty="0"/>
              <a:t>Exception </a:t>
            </a:r>
            <a:r>
              <a:rPr lang="en-IN" dirty="0"/>
              <a:t>class does not define any methods of its </a:t>
            </a:r>
            <a:r>
              <a:rPr lang="en-IN" dirty="0" smtClean="0"/>
              <a:t>own, just </a:t>
            </a:r>
            <a:r>
              <a:rPr lang="en-IN" b="1" dirty="0" smtClean="0"/>
              <a:t>inherits</a:t>
            </a:r>
            <a:r>
              <a:rPr lang="en-IN" dirty="0" smtClean="0"/>
              <a:t> from </a:t>
            </a:r>
            <a:r>
              <a:rPr lang="en-IN" b="1" dirty="0" err="1" smtClean="0"/>
              <a:t>Throwable</a:t>
            </a:r>
            <a:endParaRPr lang="en-IN" b="1" dirty="0"/>
          </a:p>
          <a:p>
            <a:pPr algn="just"/>
            <a:r>
              <a:rPr lang="en-IN" dirty="0" smtClean="0"/>
              <a:t>Even our subclass </a:t>
            </a:r>
            <a:r>
              <a:rPr lang="en-IN" b="1" dirty="0" smtClean="0"/>
              <a:t>nothing to implement</a:t>
            </a:r>
          </a:p>
        </p:txBody>
      </p:sp>
    </p:spTree>
    <p:extLst>
      <p:ext uri="{BB962C8B-B14F-4D97-AF65-F5344CB8AC3E}">
        <p14:creationId xmlns:p14="http://schemas.microsoft.com/office/powerpoint/2010/main" xmlns="" val="17224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Creating Own Exception Subclasses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Existence of our exception type, allows </a:t>
            </a:r>
            <a:r>
              <a:rPr lang="en-IN" dirty="0"/>
              <a:t>us to use them as </a:t>
            </a:r>
            <a:r>
              <a:rPr lang="en-IN" dirty="0" smtClean="0"/>
              <a:t>exceptions</a:t>
            </a:r>
          </a:p>
          <a:p>
            <a:r>
              <a:rPr lang="en-IN" b="1" dirty="0"/>
              <a:t>Exception </a:t>
            </a:r>
            <a:r>
              <a:rPr lang="en-IN" dirty="0"/>
              <a:t>defines four public constructors</a:t>
            </a:r>
          </a:p>
          <a:p>
            <a:pPr lvl="1"/>
            <a:r>
              <a:rPr lang="en-IN" dirty="0"/>
              <a:t>Exception( )</a:t>
            </a:r>
          </a:p>
          <a:p>
            <a:pPr lvl="1"/>
            <a:r>
              <a:rPr lang="en-IN" dirty="0"/>
              <a:t>Exception(String </a:t>
            </a:r>
            <a:r>
              <a:rPr lang="en-IN" i="1" dirty="0" err="1"/>
              <a:t>msg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388945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err="1" smtClean="0"/>
              <a:t>Throwable</a:t>
            </a:r>
            <a:r>
              <a:rPr lang="en-IN" sz="3600" dirty="0" smtClean="0"/>
              <a:t> class methods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313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err="1" smtClean="0"/>
              <a:t>Throwable</a:t>
            </a:r>
            <a:r>
              <a:rPr lang="en-IN" sz="3600" dirty="0" smtClean="0"/>
              <a:t> class methods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547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Chained 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458200" cy="5029200"/>
          </a:xfrm>
        </p:spPr>
        <p:txBody>
          <a:bodyPr/>
          <a:lstStyle/>
          <a:p>
            <a:pPr algn="just"/>
            <a:r>
              <a:rPr lang="en-IN" dirty="0" smtClean="0"/>
              <a:t>Exception that associates one exception within another</a:t>
            </a:r>
          </a:p>
          <a:p>
            <a:pPr algn="just"/>
            <a:r>
              <a:rPr lang="en-IN" dirty="0" smtClean="0"/>
              <a:t>Second </a:t>
            </a:r>
            <a:r>
              <a:rPr lang="en-IN" dirty="0"/>
              <a:t>exception describes the cause of the first </a:t>
            </a:r>
            <a:r>
              <a:rPr lang="en-IN" dirty="0" smtClean="0"/>
              <a:t>exception</a:t>
            </a:r>
          </a:p>
          <a:p>
            <a:r>
              <a:rPr lang="en-IN" dirty="0" smtClean="0"/>
              <a:t>To support chained exceptions </a:t>
            </a:r>
            <a:r>
              <a:rPr lang="en-IN" b="1" dirty="0" err="1" smtClean="0"/>
              <a:t>Throwable</a:t>
            </a:r>
            <a:r>
              <a:rPr lang="en-IN" dirty="0" smtClean="0"/>
              <a:t> class contains following constructors and methods:</a:t>
            </a:r>
          </a:p>
          <a:p>
            <a:pPr lvl="1"/>
            <a:r>
              <a:rPr lang="en-IN" sz="2400" dirty="0" err="1" smtClean="0"/>
              <a:t>Throwable</a:t>
            </a:r>
            <a:r>
              <a:rPr lang="en-IN" sz="2400" dirty="0" smtClean="0"/>
              <a:t>(</a:t>
            </a:r>
            <a:r>
              <a:rPr lang="en-IN" sz="2400" dirty="0" err="1" smtClean="0"/>
              <a:t>Throwable</a:t>
            </a:r>
            <a:r>
              <a:rPr lang="en-IN" sz="2400" dirty="0" smtClean="0"/>
              <a:t> </a:t>
            </a:r>
            <a:r>
              <a:rPr lang="en-IN" sz="2400" i="1" dirty="0" err="1" smtClean="0"/>
              <a:t>causeExc</a:t>
            </a:r>
            <a:r>
              <a:rPr lang="en-IN" sz="2400" dirty="0" smtClean="0"/>
              <a:t>)</a:t>
            </a:r>
          </a:p>
          <a:p>
            <a:pPr lvl="1"/>
            <a:r>
              <a:rPr lang="en-IN" sz="2400" dirty="0" err="1" smtClean="0"/>
              <a:t>Throwable</a:t>
            </a:r>
            <a:r>
              <a:rPr lang="en-IN" sz="2400" dirty="0" smtClean="0"/>
              <a:t>(String </a:t>
            </a:r>
            <a:r>
              <a:rPr lang="en-IN" sz="2400" i="1" dirty="0" err="1" smtClean="0"/>
              <a:t>msg</a:t>
            </a:r>
            <a:r>
              <a:rPr lang="en-IN" sz="2400" dirty="0" smtClean="0"/>
              <a:t>, </a:t>
            </a:r>
            <a:r>
              <a:rPr lang="en-IN" sz="2400" dirty="0" err="1" smtClean="0"/>
              <a:t>Throwable</a:t>
            </a:r>
            <a:r>
              <a:rPr lang="en-IN" sz="2400" dirty="0" smtClean="0"/>
              <a:t> </a:t>
            </a:r>
            <a:r>
              <a:rPr lang="en-IN" sz="2400" i="1" dirty="0" err="1" smtClean="0"/>
              <a:t>causeExc</a:t>
            </a:r>
            <a:r>
              <a:rPr lang="en-IN" sz="2400" dirty="0" smtClean="0"/>
              <a:t>)</a:t>
            </a:r>
          </a:p>
          <a:p>
            <a:pPr lvl="1"/>
            <a:r>
              <a:rPr lang="en-IN" sz="2400" dirty="0" err="1"/>
              <a:t>Throwable</a:t>
            </a:r>
            <a:r>
              <a:rPr lang="en-IN" sz="2400" dirty="0"/>
              <a:t> </a:t>
            </a:r>
            <a:r>
              <a:rPr lang="en-IN" sz="2400" dirty="0" err="1"/>
              <a:t>getCause</a:t>
            </a:r>
            <a:r>
              <a:rPr lang="en-IN" sz="2400" dirty="0"/>
              <a:t>( )</a:t>
            </a:r>
          </a:p>
          <a:p>
            <a:pPr lvl="1"/>
            <a:r>
              <a:rPr lang="en-IN" sz="2400" dirty="0" err="1"/>
              <a:t>Throwable</a:t>
            </a:r>
            <a:r>
              <a:rPr lang="en-IN" sz="2400" dirty="0"/>
              <a:t> </a:t>
            </a:r>
            <a:r>
              <a:rPr lang="en-IN" sz="2400" dirty="0" err="1"/>
              <a:t>initCause</a:t>
            </a:r>
            <a:r>
              <a:rPr lang="en-IN" sz="2400" dirty="0"/>
              <a:t>(</a:t>
            </a:r>
            <a:r>
              <a:rPr lang="en-IN" sz="2400" dirty="0" err="1"/>
              <a:t>Throwable</a:t>
            </a:r>
            <a:r>
              <a:rPr lang="en-IN" sz="2400" dirty="0"/>
              <a:t> </a:t>
            </a:r>
            <a:r>
              <a:rPr lang="en-IN" sz="2400" i="1" dirty="0" err="1"/>
              <a:t>causeExc</a:t>
            </a:r>
            <a:r>
              <a:rPr lang="en-IN" sz="2400" dirty="0"/>
              <a:t>)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xmlns="" val="158055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– Threads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Multitasking:</a:t>
            </a:r>
          </a:p>
          <a:p>
            <a:pPr>
              <a:buNone/>
            </a:pPr>
            <a:r>
              <a:rPr lang="en-US" b="1" dirty="0" smtClean="0"/>
              <a:t>  </a:t>
            </a:r>
            <a:r>
              <a:rPr lang="en-US" dirty="0" smtClean="0"/>
              <a:t>“Simultaneous Execution of multiple programs”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In system’s terminology multitasking is known as </a:t>
            </a:r>
            <a:r>
              <a:rPr lang="en-US" b="1" dirty="0" smtClean="0"/>
              <a:t>Multithreading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Types of Multitasking: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</a:t>
            </a:r>
            <a:r>
              <a:rPr lang="en-US" dirty="0" smtClean="0"/>
              <a:t>rocess Based Multitasking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Thread Based Multitasking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4952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Threads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 smtClean="0"/>
              <a:t>1.  Process Based Multitasking:</a:t>
            </a:r>
          </a:p>
          <a:p>
            <a:pPr algn="just">
              <a:buNone/>
            </a:pPr>
            <a:r>
              <a:rPr lang="en-US" dirty="0" smtClean="0"/>
              <a:t> “ A feature of multitasking that allows the computer to </a:t>
            </a:r>
            <a:r>
              <a:rPr lang="en-US" b="1" dirty="0" smtClean="0"/>
              <a:t>run two or more programs </a:t>
            </a:r>
            <a:r>
              <a:rPr lang="en-US" dirty="0" smtClean="0"/>
              <a:t>concurrently ”.</a:t>
            </a:r>
          </a:p>
          <a:p>
            <a:pPr algn="just"/>
            <a:r>
              <a:rPr lang="en-US" b="1" dirty="0" smtClean="0"/>
              <a:t>Process</a:t>
            </a:r>
          </a:p>
          <a:p>
            <a:pPr algn="just">
              <a:buNone/>
            </a:pPr>
            <a:r>
              <a:rPr lang="en-US" dirty="0" smtClean="0"/>
              <a:t>  “ A program under execution”.</a:t>
            </a:r>
          </a:p>
          <a:p>
            <a:pPr algn="just"/>
            <a:r>
              <a:rPr lang="en-US" b="1" dirty="0" smtClean="0"/>
              <a:t>Example:</a:t>
            </a:r>
          </a:p>
          <a:p>
            <a:pPr algn="just">
              <a:buNone/>
            </a:pPr>
            <a:r>
              <a:rPr lang="en-US" b="1" dirty="0" smtClean="0"/>
              <a:t>     </a:t>
            </a:r>
            <a:r>
              <a:rPr lang="en-US" dirty="0" err="1" smtClean="0"/>
              <a:t>javac</a:t>
            </a:r>
            <a:r>
              <a:rPr lang="en-US" dirty="0" smtClean="0"/>
              <a:t>, text editor, Browsing together</a:t>
            </a:r>
          </a:p>
          <a:p>
            <a:pPr algn="just">
              <a:buNone/>
            </a:pPr>
            <a:r>
              <a:rPr lang="en-US" dirty="0"/>
              <a:t> </a:t>
            </a:r>
            <a:r>
              <a:rPr lang="en-US" dirty="0" smtClean="0"/>
              <a:t>    concurrently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0578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NOTE:</a:t>
            </a:r>
          </a:p>
          <a:p>
            <a:pPr>
              <a:buNone/>
            </a:pPr>
            <a:r>
              <a:rPr lang="en-US" dirty="0" smtClean="0"/>
              <a:t>   In process-based multitasking, a </a:t>
            </a:r>
            <a:r>
              <a:rPr lang="en-US" b="1" dirty="0" smtClean="0"/>
              <a:t>program </a:t>
            </a:r>
            <a:r>
              <a:rPr lang="en-US" dirty="0" smtClean="0"/>
              <a:t>is the </a:t>
            </a:r>
            <a:r>
              <a:rPr lang="en-US" b="1" dirty="0" smtClean="0"/>
              <a:t>smallest unit of code </a:t>
            </a:r>
            <a:r>
              <a:rPr lang="en-US" dirty="0" smtClean="0"/>
              <a:t>that can be dispatched by the scheduler</a:t>
            </a:r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27119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Threads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6963"/>
            <a:ext cx="8229600" cy="5029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/>
              <a:t>2.  Thread Based Multitasking:</a:t>
            </a:r>
          </a:p>
          <a:p>
            <a:pPr algn="just">
              <a:buNone/>
            </a:pPr>
            <a:r>
              <a:rPr lang="en-US" dirty="0" smtClean="0"/>
              <a:t>  “A single program is performing two or more tasks / parts simultaneously”.</a:t>
            </a:r>
          </a:p>
          <a:p>
            <a:pPr algn="just"/>
            <a:r>
              <a:rPr lang="en-US" b="1" dirty="0" smtClean="0"/>
              <a:t>Thread</a:t>
            </a:r>
          </a:p>
          <a:p>
            <a:pPr algn="just">
              <a:buNone/>
            </a:pPr>
            <a:r>
              <a:rPr lang="en-US" dirty="0" smtClean="0"/>
              <a:t>   “It is similar to a program that has a single flow of control”. (Beginning, Body, End)</a:t>
            </a:r>
          </a:p>
          <a:p>
            <a:pPr algn="just"/>
            <a:r>
              <a:rPr lang="en-US" b="1" dirty="0" smtClean="0"/>
              <a:t>Example:</a:t>
            </a:r>
          </a:p>
          <a:p>
            <a:pPr algn="just">
              <a:buNone/>
            </a:pPr>
            <a:r>
              <a:rPr lang="en-US" b="1" dirty="0" smtClean="0"/>
              <a:t>   </a:t>
            </a:r>
            <a:r>
              <a:rPr lang="en-US" dirty="0" smtClean="0"/>
              <a:t>Text Editor which can perform </a:t>
            </a:r>
            <a:r>
              <a:rPr lang="en-US" b="1" dirty="0" smtClean="0"/>
              <a:t>format</a:t>
            </a:r>
            <a:r>
              <a:rPr lang="en-US" dirty="0" smtClean="0"/>
              <a:t> on text at the same time that it is printing</a:t>
            </a:r>
          </a:p>
          <a:p>
            <a:pPr algn="just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92013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Threads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NOTE:</a:t>
            </a:r>
          </a:p>
          <a:p>
            <a:pPr>
              <a:buNone/>
            </a:pPr>
            <a:r>
              <a:rPr lang="en-US" dirty="0" smtClean="0"/>
              <a:t>    The </a:t>
            </a:r>
            <a:r>
              <a:rPr lang="en-US" b="1" dirty="0" smtClean="0"/>
              <a:t>thread</a:t>
            </a:r>
            <a:r>
              <a:rPr lang="en-US" dirty="0" smtClean="0"/>
              <a:t> is the smallest unit of 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dispatchable</a:t>
            </a:r>
            <a:r>
              <a:rPr lang="en-US" dirty="0" smtClean="0"/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xmlns="" val="16676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Exception Types</a:t>
            </a:r>
            <a:endParaRPr lang="en-US" b="1" dirty="0"/>
          </a:p>
        </p:txBody>
      </p:sp>
      <p:grpSp>
        <p:nvGrpSpPr>
          <p:cNvPr id="3" name="Group 11"/>
          <p:cNvGrpSpPr/>
          <p:nvPr/>
        </p:nvGrpSpPr>
        <p:grpSpPr>
          <a:xfrm>
            <a:off x="3352800" y="1219200"/>
            <a:ext cx="2516869" cy="1258434"/>
            <a:chOff x="2055129" y="1293"/>
            <a:chExt cx="2516869" cy="1258434"/>
          </a:xfrm>
        </p:grpSpPr>
        <p:sp>
          <p:nvSpPr>
            <p:cNvPr id="13" name="Rectangle 12"/>
            <p:cNvSpPr/>
            <p:nvPr/>
          </p:nvSpPr>
          <p:spPr>
            <a:xfrm>
              <a:off x="2055129" y="1293"/>
              <a:ext cx="2516869" cy="12584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/>
            <p:cNvSpPr/>
            <p:nvPr/>
          </p:nvSpPr>
          <p:spPr>
            <a:xfrm>
              <a:off x="2055129" y="1293"/>
              <a:ext cx="2516869" cy="12584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kern="1200" dirty="0" err="1" smtClean="0"/>
                <a:t>Throwable</a:t>
              </a:r>
              <a:endParaRPr lang="en-US" sz="3600" b="1" kern="1200" dirty="0"/>
            </a:p>
          </p:txBody>
        </p:sp>
      </p:grpSp>
      <p:sp>
        <p:nvSpPr>
          <p:cNvPr id="15" name="Straight Connector 3"/>
          <p:cNvSpPr/>
          <p:nvPr/>
        </p:nvSpPr>
        <p:spPr>
          <a:xfrm>
            <a:off x="4572158" y="2514600"/>
            <a:ext cx="1371442" cy="5285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4271"/>
                </a:lnTo>
                <a:lnTo>
                  <a:pt x="1371442" y="264271"/>
                </a:lnTo>
                <a:lnTo>
                  <a:pt x="1371442" y="528542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6" name="Straight Connector 4"/>
          <p:cNvSpPr/>
          <p:nvPr/>
        </p:nvSpPr>
        <p:spPr>
          <a:xfrm>
            <a:off x="2898188" y="2514600"/>
            <a:ext cx="1673969" cy="5285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73969" y="0"/>
                </a:moveTo>
                <a:lnTo>
                  <a:pt x="1673969" y="264271"/>
                </a:lnTo>
                <a:lnTo>
                  <a:pt x="0" y="264271"/>
                </a:lnTo>
                <a:lnTo>
                  <a:pt x="0" y="528542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Group 16"/>
          <p:cNvGrpSpPr/>
          <p:nvPr/>
        </p:nvGrpSpPr>
        <p:grpSpPr>
          <a:xfrm>
            <a:off x="1656623" y="3052318"/>
            <a:ext cx="2516869" cy="1258434"/>
            <a:chOff x="381159" y="1788271"/>
            <a:chExt cx="2516869" cy="1258434"/>
          </a:xfrm>
        </p:grpSpPr>
        <p:sp>
          <p:nvSpPr>
            <p:cNvPr id="21" name="Rectangle 20"/>
            <p:cNvSpPr/>
            <p:nvPr/>
          </p:nvSpPr>
          <p:spPr>
            <a:xfrm>
              <a:off x="381159" y="1788271"/>
              <a:ext cx="2516869" cy="12584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381159" y="1788271"/>
              <a:ext cx="2516869" cy="12584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Exception</a:t>
              </a:r>
              <a:endParaRPr lang="en-US" sz="3600" kern="1200" dirty="0"/>
            </a:p>
          </p:txBody>
        </p:sp>
      </p:grpSp>
      <p:grpSp>
        <p:nvGrpSpPr>
          <p:cNvPr id="5" name="Group 17"/>
          <p:cNvGrpSpPr/>
          <p:nvPr/>
        </p:nvGrpSpPr>
        <p:grpSpPr>
          <a:xfrm>
            <a:off x="4702035" y="3052318"/>
            <a:ext cx="2516869" cy="1258434"/>
            <a:chOff x="3426571" y="1788271"/>
            <a:chExt cx="2516869" cy="1258434"/>
          </a:xfrm>
        </p:grpSpPr>
        <p:sp>
          <p:nvSpPr>
            <p:cNvPr id="19" name="Rectangle 18"/>
            <p:cNvSpPr/>
            <p:nvPr/>
          </p:nvSpPr>
          <p:spPr>
            <a:xfrm>
              <a:off x="3426571" y="1788271"/>
              <a:ext cx="2516869" cy="12584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3426571" y="1788271"/>
              <a:ext cx="2516869" cy="12584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Error</a:t>
              </a:r>
              <a:endParaRPr lang="en-US" sz="3600" kern="1200" dirty="0"/>
            </a:p>
          </p:txBody>
        </p:sp>
      </p:grpSp>
      <p:grpSp>
        <p:nvGrpSpPr>
          <p:cNvPr id="6" name="Group 32"/>
          <p:cNvGrpSpPr/>
          <p:nvPr/>
        </p:nvGrpSpPr>
        <p:grpSpPr>
          <a:xfrm>
            <a:off x="685800" y="4723606"/>
            <a:ext cx="4495800" cy="1405977"/>
            <a:chOff x="381159" y="1640728"/>
            <a:chExt cx="2516869" cy="140597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Rectangle 33"/>
            <p:cNvSpPr/>
            <p:nvPr/>
          </p:nvSpPr>
          <p:spPr>
            <a:xfrm>
              <a:off x="381159" y="1788271"/>
              <a:ext cx="2516869" cy="1258434"/>
            </a:xfrm>
            <a:prstGeom prst="rect">
              <a:avLst/>
            </a:prstGeom>
            <a:grpFill/>
          </p:spPr>
          <p:style>
            <a:lnRef idx="0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Rectangle 34"/>
            <p:cNvSpPr/>
            <p:nvPr/>
          </p:nvSpPr>
          <p:spPr>
            <a:xfrm>
              <a:off x="381159" y="1640728"/>
              <a:ext cx="2516869" cy="1405977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305" tIns="27305" rIns="27305" bIns="27305" numCol="1" spcCol="1270" anchor="ctr" anchorCtr="0">
              <a:noAutofit/>
            </a:bodyPr>
            <a:lstStyle/>
            <a:p>
              <a:pPr lvl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err="1" smtClean="0"/>
                <a:t>RuntimeException</a:t>
              </a:r>
              <a:endParaRPr lang="en-US" sz="3600" kern="1200" dirty="0"/>
            </a:p>
          </p:txBody>
        </p:sp>
      </p:grpSp>
      <p:cxnSp>
        <p:nvCxnSpPr>
          <p:cNvPr id="36" name="Straight Connector 35"/>
          <p:cNvCxnSpPr/>
          <p:nvPr/>
        </p:nvCxnSpPr>
        <p:spPr>
          <a:xfrm rot="5400000">
            <a:off x="2669588" y="4538558"/>
            <a:ext cx="456406" cy="794"/>
          </a:xfrm>
          <a:prstGeom prst="line">
            <a:avLst/>
          </a:prstGeom>
          <a:ln w="25400" cmpd="sng">
            <a:solidFill>
              <a:srgbClr val="E06B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ular Callout 38"/>
          <p:cNvSpPr/>
          <p:nvPr/>
        </p:nvSpPr>
        <p:spPr>
          <a:xfrm>
            <a:off x="685800" y="0"/>
            <a:ext cx="1981200" cy="1676400"/>
          </a:xfrm>
          <a:prstGeom prst="wedgeRoundRectCallout">
            <a:avLst>
              <a:gd name="adj1" fmla="val 51187"/>
              <a:gd name="adj2" fmla="val 13263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Catches User </a:t>
            </a:r>
            <a:r>
              <a:rPr lang="en-US" sz="2400" dirty="0" err="1" smtClean="0"/>
              <a:t>prg</a:t>
            </a:r>
            <a:r>
              <a:rPr lang="en-US" sz="2400" dirty="0" smtClean="0"/>
              <a:t>. exceptions</a:t>
            </a:r>
            <a:endParaRPr lang="en-US" sz="2400" dirty="0"/>
          </a:p>
        </p:txBody>
      </p:sp>
      <p:sp>
        <p:nvSpPr>
          <p:cNvPr id="40" name="Rounded Rectangular Callout 39"/>
          <p:cNvSpPr/>
          <p:nvPr/>
        </p:nvSpPr>
        <p:spPr>
          <a:xfrm>
            <a:off x="0" y="838200"/>
            <a:ext cx="1981200" cy="1676400"/>
          </a:xfrm>
          <a:prstGeom prst="wedgeRoundRectCallout">
            <a:avLst>
              <a:gd name="adj1" fmla="val 49665"/>
              <a:gd name="adj2" fmla="val 81681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Allows Customizing own exceptions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6019800" y="4946073"/>
            <a:ext cx="2743200" cy="1143000"/>
          </a:xfrm>
          <a:prstGeom prst="wedgeRoundRectCallout">
            <a:avLst>
              <a:gd name="adj1" fmla="val -81837"/>
              <a:gd name="adj2" fmla="val -23813"/>
              <a:gd name="adj3" fmla="val 16667"/>
            </a:avLst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Default Handler</a:t>
            </a:r>
            <a:endParaRPr lang="en-US" sz="2400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6629400" y="0"/>
            <a:ext cx="2362200" cy="2209800"/>
          </a:xfrm>
          <a:prstGeom prst="wedgeRoundRectCallout">
            <a:avLst>
              <a:gd name="adj1" fmla="val -66856"/>
              <a:gd name="adj2" fmla="val 89556"/>
              <a:gd name="adj3" fmla="val 16667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Exception not expected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to be caught under normal circumstances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Threads</a:t>
            </a:r>
            <a:endParaRPr lang="en-IN" dirty="0"/>
          </a:p>
        </p:txBody>
      </p:sp>
      <p:pic>
        <p:nvPicPr>
          <p:cNvPr id="4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2" t="11746" r="392" b="11746"/>
          <a:stretch>
            <a:fillRect/>
          </a:stretch>
        </p:blipFill>
        <p:spPr bwMode="auto">
          <a:xfrm>
            <a:off x="1524000" y="1096964"/>
            <a:ext cx="6354644" cy="4999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3815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      </a:t>
            </a:r>
            <a:r>
              <a:rPr lang="en-US" u="sng" dirty="0" smtClean="0"/>
              <a:t>Processes</a:t>
            </a:r>
            <a:r>
              <a:rPr lang="en-US" dirty="0" smtClean="0"/>
              <a:t>         </a:t>
            </a:r>
            <a:r>
              <a:rPr lang="en-US" u="sng" dirty="0" smtClean="0"/>
              <a:t>Threads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Heavy weight tasks.       Light weight tasks.</a:t>
            </a:r>
          </a:p>
          <a:p>
            <a:r>
              <a:rPr lang="en-US" sz="2800" dirty="0" smtClean="0"/>
              <a:t>Requires separate          Shares the same</a:t>
            </a:r>
          </a:p>
          <a:p>
            <a:pPr>
              <a:buNone/>
            </a:pPr>
            <a:r>
              <a:rPr lang="en-US" sz="2800" dirty="0" smtClean="0"/>
              <a:t>    address spaces.               address space.    </a:t>
            </a:r>
          </a:p>
          <a:p>
            <a:r>
              <a:rPr lang="en-US" sz="2800" dirty="0" err="1" smtClean="0"/>
              <a:t>Interprocess</a:t>
            </a:r>
            <a:r>
              <a:rPr lang="en-US" sz="2800" dirty="0" smtClean="0"/>
              <a:t> comm.       Inexpensive &amp; </a:t>
            </a:r>
          </a:p>
          <a:p>
            <a:pPr>
              <a:buNone/>
            </a:pPr>
            <a:r>
              <a:rPr lang="en-US" sz="2800" dirty="0" smtClean="0"/>
              <a:t>    Is expensive &amp; limited.   Unlimited.</a:t>
            </a:r>
          </a:p>
          <a:p>
            <a:r>
              <a:rPr lang="en-US" sz="2800" dirty="0" smtClean="0"/>
              <a:t>Context switching is      Easily Switches with</a:t>
            </a:r>
          </a:p>
          <a:p>
            <a:pPr>
              <a:buNone/>
            </a:pPr>
            <a:r>
              <a:rPr lang="en-US" sz="2800" dirty="0" smtClean="0"/>
              <a:t>    Costly.                               low cost</a:t>
            </a:r>
          </a:p>
          <a:p>
            <a:pPr>
              <a:buNone/>
            </a:pPr>
            <a:r>
              <a:rPr lang="en-US" sz="2800" dirty="0" smtClean="0"/>
              <a:t>    </a:t>
            </a:r>
            <a:endParaRPr lang="en-US" sz="2800" dirty="0"/>
          </a:p>
        </p:txBody>
      </p:sp>
      <p:cxnSp>
        <p:nvCxnSpPr>
          <p:cNvPr id="5" name="Straight Connector 4"/>
          <p:cNvCxnSpPr>
            <a:stCxn id="3" idx="0"/>
          </p:cNvCxnSpPr>
          <p:nvPr/>
        </p:nvCxnSpPr>
        <p:spPr>
          <a:xfrm>
            <a:off x="4572000" y="1295400"/>
            <a:ext cx="0" cy="3717928"/>
          </a:xfrm>
          <a:prstGeom prst="line">
            <a:avLst/>
          </a:prstGeom>
          <a:ln w="476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3741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Threads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 smtClean="0"/>
              <a:t>Multithreading:</a:t>
            </a:r>
          </a:p>
          <a:p>
            <a:pPr algn="just">
              <a:buNone/>
            </a:pPr>
            <a:r>
              <a:rPr lang="en-US" b="1" dirty="0" smtClean="0"/>
              <a:t>  </a:t>
            </a:r>
            <a:r>
              <a:rPr lang="en-US" dirty="0" smtClean="0"/>
              <a:t>“Is a conceptual programming paradigm where a program(process) is divided into </a:t>
            </a:r>
            <a:r>
              <a:rPr lang="en-US" b="1" dirty="0" smtClean="0"/>
              <a:t>two or more parts / subprograms</a:t>
            </a:r>
            <a:r>
              <a:rPr lang="en-US" dirty="0" smtClean="0"/>
              <a:t> (child processes), which can run </a:t>
            </a:r>
            <a:r>
              <a:rPr lang="en-US" b="1" dirty="0" smtClean="0"/>
              <a:t>in parallel</a:t>
            </a:r>
            <a:r>
              <a:rPr lang="en-US" dirty="0" smtClean="0"/>
              <a:t>”.</a:t>
            </a:r>
          </a:p>
          <a:p>
            <a:pPr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5019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Threads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/>
              <a:t>In Java Terminology:</a:t>
            </a:r>
          </a:p>
          <a:p>
            <a:pPr algn="just">
              <a:buNone/>
            </a:pPr>
            <a:r>
              <a:rPr lang="en-US" sz="2800" dirty="0" smtClean="0"/>
              <a:t>  </a:t>
            </a:r>
            <a:r>
              <a:rPr lang="en-US" sz="2800" b="1" dirty="0" smtClean="0"/>
              <a:t>  Thread:</a:t>
            </a:r>
          </a:p>
          <a:p>
            <a:pPr algn="just">
              <a:buNone/>
            </a:pPr>
            <a:r>
              <a:rPr lang="en-US" sz="2800" b="1" dirty="0" smtClean="0"/>
              <a:t>  </a:t>
            </a:r>
            <a:r>
              <a:rPr lang="en-US" sz="2800" dirty="0" smtClean="0"/>
              <a:t> “Single flow of control performs single task”.</a:t>
            </a:r>
          </a:p>
          <a:p>
            <a:pPr algn="just">
              <a:buNone/>
            </a:pPr>
            <a:r>
              <a:rPr lang="en-US" sz="2800" dirty="0" smtClean="0"/>
              <a:t>    </a:t>
            </a:r>
          </a:p>
          <a:p>
            <a:pPr algn="just">
              <a:buNone/>
            </a:pPr>
            <a:r>
              <a:rPr lang="en-US" sz="2800" b="1" dirty="0" smtClean="0"/>
              <a:t>   Multithreading Programming:</a:t>
            </a:r>
          </a:p>
          <a:p>
            <a:pPr algn="just">
              <a:buNone/>
            </a:pPr>
            <a:r>
              <a:rPr lang="en-US" sz="2800" b="1" dirty="0" smtClean="0"/>
              <a:t>  </a:t>
            </a:r>
            <a:r>
              <a:rPr lang="en-US" sz="2800" dirty="0" smtClean="0"/>
              <a:t>“Is a programming paradigm where a single program contains multiple flows of control, each performing separate task”.</a:t>
            </a:r>
          </a:p>
          <a:p>
            <a:pPr algn="just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4120007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Threads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b="1" dirty="0" smtClean="0"/>
              <a:t>NOTE:</a:t>
            </a:r>
          </a:p>
          <a:p>
            <a:pPr algn="just">
              <a:buNone/>
            </a:pPr>
            <a:r>
              <a:rPr lang="en-US" b="1" dirty="0" smtClean="0"/>
              <a:t>“Threads running in parallel” </a:t>
            </a:r>
            <a:r>
              <a:rPr lang="en-US" dirty="0" smtClean="0"/>
              <a:t>does not really that they actually run at the same time. Since all the threads are running on a single processor , the flow of execution is shared b/n threads. The Java Interpreter handles the switching of control b/n in such a way that it appears they are running Concurrently.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8120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Advantages of Multithreading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Makes maximum use of the CPU to keep its idle time minimum.</a:t>
            </a:r>
          </a:p>
          <a:p>
            <a:endParaRPr lang="en-US" dirty="0" smtClean="0"/>
          </a:p>
          <a:p>
            <a:r>
              <a:rPr lang="en-US" dirty="0" smtClean="0"/>
              <a:t>Prevents waste of CPU cycles.</a:t>
            </a:r>
          </a:p>
          <a:p>
            <a:endParaRPr lang="en-US" dirty="0" smtClean="0"/>
          </a:p>
          <a:p>
            <a:r>
              <a:rPr lang="en-US" dirty="0" smtClean="0"/>
              <a:t>Enables programmer to do multiple things at one time.</a:t>
            </a:r>
          </a:p>
          <a:p>
            <a:endParaRPr lang="en-US" dirty="0" smtClean="0"/>
          </a:p>
          <a:p>
            <a:r>
              <a:rPr lang="en-US" dirty="0" smtClean="0"/>
              <a:t>Improves speed of programs.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252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868363"/>
          </a:xfrm>
        </p:spPr>
        <p:txBody>
          <a:bodyPr/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905000" y="914400"/>
            <a:ext cx="5791200" cy="5638800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class </a:t>
            </a:r>
            <a:r>
              <a:rPr lang="en-US" sz="2400" dirty="0" err="1" smtClean="0"/>
              <a:t>ExThread</a:t>
            </a:r>
            <a:endParaRPr lang="en-US" sz="2400" dirty="0" smtClean="0"/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   public static void main( String [ ] </a:t>
            </a:r>
            <a:r>
              <a:rPr lang="en-US" sz="2400" dirty="0" err="1" smtClean="0"/>
              <a:t>arg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                       {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----------------</a:t>
            </a:r>
          </a:p>
          <a:p>
            <a:pPr algn="ctr"/>
            <a:r>
              <a:rPr lang="en-US" sz="2400" dirty="0" smtClean="0"/>
              <a:t>----------------</a:t>
            </a:r>
          </a:p>
          <a:p>
            <a:pPr algn="ctr"/>
            <a:r>
              <a:rPr lang="en-US" sz="2400" dirty="0" smtClean="0"/>
              <a:t>----------------</a:t>
            </a:r>
          </a:p>
          <a:p>
            <a:pPr algn="ctr"/>
            <a:r>
              <a:rPr lang="en-US" sz="2400" dirty="0" smtClean="0"/>
              <a:t>----------------</a:t>
            </a:r>
          </a:p>
          <a:p>
            <a:pPr algn="ctr"/>
            <a:r>
              <a:rPr lang="en-US" sz="2400" dirty="0" smtClean="0"/>
              <a:t>----------------</a:t>
            </a:r>
          </a:p>
          <a:p>
            <a:pPr algn="ctr"/>
            <a:r>
              <a:rPr lang="en-US" sz="2400" dirty="0" smtClean="0"/>
              <a:t>----------------</a:t>
            </a:r>
          </a:p>
          <a:p>
            <a:pPr algn="ctr"/>
            <a:r>
              <a:rPr lang="en-US" sz="2400" dirty="0" smtClean="0"/>
              <a:t>----------------</a:t>
            </a:r>
          </a:p>
          <a:p>
            <a:pPr algn="ctr"/>
            <a:r>
              <a:rPr lang="en-US" sz="2400" dirty="0" smtClean="0"/>
              <a:t>----------------</a:t>
            </a:r>
          </a:p>
          <a:p>
            <a:r>
              <a:rPr lang="en-US" sz="2400" dirty="0" smtClean="0"/>
              <a:t>                       }</a:t>
            </a:r>
          </a:p>
          <a:p>
            <a:r>
              <a:rPr lang="en-US" sz="2400" dirty="0"/>
              <a:t>}</a:t>
            </a:r>
            <a:r>
              <a:rPr lang="en-US" sz="2400" dirty="0" smtClean="0"/>
              <a:t>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172200" y="2362200"/>
            <a:ext cx="75406" cy="3582194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3800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Multithreading Programming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429000" y="1219200"/>
            <a:ext cx="2362200" cy="1981200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Main Thread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381000" y="3962400"/>
            <a:ext cx="1676400" cy="1981200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 Thread A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3690257" y="3962400"/>
            <a:ext cx="1862667" cy="1981200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 Thread B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endParaRPr lang="en-US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7238999" y="4038600"/>
            <a:ext cx="1862667" cy="1981200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 Thread C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r>
              <a:rPr lang="en-US" sz="2000" b="1" dirty="0" smtClean="0"/>
              <a:t>----------------</a:t>
            </a:r>
          </a:p>
          <a:p>
            <a:pPr algn="ctr"/>
            <a:endParaRPr lang="en-US" sz="20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057400" y="4646612"/>
            <a:ext cx="1600200" cy="1588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2057401" y="5256212"/>
            <a:ext cx="1600199" cy="1588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562600" y="4648200"/>
            <a:ext cx="1600200" cy="1588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5562601" y="5257800"/>
            <a:ext cx="1600199" cy="1588"/>
          </a:xfrm>
          <a:prstGeom prst="straightConnector1">
            <a:avLst/>
          </a:prstGeom>
          <a:ln w="34925" cmpd="sng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5" idx="0"/>
          </p:cNvCxnSpPr>
          <p:nvPr/>
        </p:nvCxnSpPr>
        <p:spPr>
          <a:xfrm rot="10800000" flipV="1">
            <a:off x="1219200" y="3200400"/>
            <a:ext cx="2209800" cy="7620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  <a:endCxn id="6" idx="0"/>
          </p:cNvCxnSpPr>
          <p:nvPr/>
        </p:nvCxnSpPr>
        <p:spPr>
          <a:xfrm rot="16200000" flipH="1">
            <a:off x="4234845" y="3575654"/>
            <a:ext cx="762000" cy="11491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7" idx="0"/>
          </p:cNvCxnSpPr>
          <p:nvPr/>
        </p:nvCxnSpPr>
        <p:spPr>
          <a:xfrm>
            <a:off x="5791200" y="3200400"/>
            <a:ext cx="2379133" cy="8382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58000" y="3135868"/>
            <a:ext cx="762000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start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3048000"/>
            <a:ext cx="762000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start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876800" y="3429000"/>
            <a:ext cx="762000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start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900062" y="4767944"/>
            <a:ext cx="1295400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switches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296884" y="4767944"/>
            <a:ext cx="1295400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45528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6" grpId="2" animBg="1"/>
      <p:bldP spid="7" grpId="0" animBg="1"/>
      <p:bldP spid="7" grpId="1" animBg="1"/>
      <p:bldP spid="20" grpId="0"/>
      <p:bldP spid="21" grpId="0"/>
      <p:bldP spid="22" grpId="0"/>
      <p:bldP spid="23" grpId="0"/>
      <p:bldP spid="23" grpId="1"/>
      <p:bldP spid="24" grpId="0"/>
      <p:bldP spid="24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0" dirty="0"/>
              <a:t>The Java Thread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Single-threaded systems use an approach called an </a:t>
            </a:r>
            <a:r>
              <a:rPr lang="en-IN" b="1" i="1" dirty="0"/>
              <a:t>event loop with </a:t>
            </a:r>
            <a:r>
              <a:rPr lang="en-IN" b="1" i="1" dirty="0" smtClean="0"/>
              <a:t>polling</a:t>
            </a:r>
          </a:p>
          <a:p>
            <a:pPr algn="just"/>
            <a:r>
              <a:rPr lang="en-IN" dirty="0" smtClean="0"/>
              <a:t>Java’s </a:t>
            </a:r>
            <a:r>
              <a:rPr lang="en-IN" b="1" dirty="0"/>
              <a:t>multithreading </a:t>
            </a:r>
            <a:r>
              <a:rPr lang="en-IN" dirty="0"/>
              <a:t>is that the main loop/polling mechanism </a:t>
            </a:r>
            <a:r>
              <a:rPr lang="en-IN" dirty="0" smtClean="0"/>
              <a:t>is eliminated </a:t>
            </a:r>
          </a:p>
          <a:p>
            <a:pPr algn="just"/>
            <a:r>
              <a:rPr lang="en-IN" dirty="0" smtClean="0"/>
              <a:t>One </a:t>
            </a:r>
            <a:r>
              <a:rPr lang="en-IN" dirty="0"/>
              <a:t>thread </a:t>
            </a:r>
            <a:r>
              <a:rPr lang="en-IN"/>
              <a:t>can </a:t>
            </a:r>
            <a:r>
              <a:rPr lang="en-IN" smtClean="0"/>
              <a:t>be paused </a:t>
            </a:r>
            <a:r>
              <a:rPr lang="en-IN" b="1" dirty="0"/>
              <a:t>without stopping other</a:t>
            </a:r>
            <a:r>
              <a:rPr lang="en-IN" dirty="0"/>
              <a:t> parts of </a:t>
            </a:r>
            <a:r>
              <a:rPr lang="en-IN" dirty="0" smtClean="0"/>
              <a:t>the program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44253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3385"/>
            <a:ext cx="8229600" cy="8683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Thread states</a:t>
            </a:r>
            <a:br>
              <a:rPr lang="en-US" b="1" dirty="0" smtClean="0"/>
            </a:br>
            <a:r>
              <a:rPr lang="en-US" b="1" dirty="0" smtClean="0"/>
              <a:t>(Life Cycle of a Thread)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960370" y="1219200"/>
            <a:ext cx="1840230" cy="838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NewBorn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2971800" y="5791200"/>
            <a:ext cx="1840230" cy="838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Blocked 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7871460" y="3178630"/>
            <a:ext cx="1120140" cy="838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Dead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1276350" y="2667000"/>
            <a:ext cx="5200650" cy="18288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13" name="Oval 12"/>
          <p:cNvSpPr/>
          <p:nvPr/>
        </p:nvSpPr>
        <p:spPr>
          <a:xfrm>
            <a:off x="1638300" y="3233056"/>
            <a:ext cx="1866900" cy="83820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Running</a:t>
            </a:r>
            <a:endParaRPr lang="en-US" sz="2000" b="1" dirty="0"/>
          </a:p>
        </p:txBody>
      </p:sp>
      <p:sp>
        <p:nvSpPr>
          <p:cNvPr id="14" name="Oval 13"/>
          <p:cNvSpPr/>
          <p:nvPr/>
        </p:nvSpPr>
        <p:spPr>
          <a:xfrm>
            <a:off x="3886200" y="3243942"/>
            <a:ext cx="1981200" cy="83820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Runnable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12954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New Thread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3468469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Active </a:t>
            </a:r>
          </a:p>
          <a:p>
            <a:r>
              <a:rPr lang="en-US" sz="2000" b="1" dirty="0" smtClean="0"/>
              <a:t>Thread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52400" y="5879068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Idle Thread  </a:t>
            </a:r>
          </a:p>
          <a:p>
            <a:r>
              <a:rPr lang="en-US" sz="2000" b="1" dirty="0" smtClean="0"/>
              <a:t>(Not </a:t>
            </a:r>
            <a:r>
              <a:rPr lang="en-US" sz="2000" b="1" dirty="0" err="1" smtClean="0"/>
              <a:t>Runnable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86200" y="22098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start( )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858000" y="2297668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stop( )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10400" y="4431268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stop( )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343400" y="4623137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resume( )</a:t>
            </a:r>
          </a:p>
          <a:p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notify( )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828800" y="4572000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suspend( ) </a:t>
            </a:r>
          </a:p>
          <a:p>
            <a:r>
              <a:rPr lang="en-US" sz="2000" b="1" dirty="0" smtClean="0"/>
              <a:t>sleep( )</a:t>
            </a:r>
          </a:p>
          <a:p>
            <a:r>
              <a:rPr lang="en-US" sz="2000" b="1" dirty="0" smtClean="0"/>
              <a:t>wait( )</a:t>
            </a:r>
            <a:endParaRPr lang="en-US" sz="2000" b="1" dirty="0"/>
          </a:p>
        </p:txBody>
      </p:sp>
      <p:cxnSp>
        <p:nvCxnSpPr>
          <p:cNvPr id="24" name="Straight Arrow Connector 23"/>
          <p:cNvCxnSpPr>
            <a:stCxn id="9" idx="2"/>
            <a:endCxn id="12" idx="0"/>
          </p:cNvCxnSpPr>
          <p:nvPr/>
        </p:nvCxnSpPr>
        <p:spPr>
          <a:xfrm rot="5400000">
            <a:off x="3573780" y="2360295"/>
            <a:ext cx="609600" cy="381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00600" y="1676400"/>
            <a:ext cx="3048000" cy="144780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3"/>
            <a:endCxn id="11" idx="1"/>
          </p:cNvCxnSpPr>
          <p:nvPr/>
        </p:nvCxnSpPr>
        <p:spPr>
          <a:xfrm>
            <a:off x="6477000" y="3581400"/>
            <a:ext cx="1394460" cy="1633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800600" y="4038600"/>
            <a:ext cx="3048000" cy="175260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 flipH="1" flipV="1">
            <a:off x="3696494" y="5143500"/>
            <a:ext cx="1294606" cy="794"/>
          </a:xfrm>
          <a:prstGeom prst="straightConnector1">
            <a:avLst/>
          </a:prstGeom>
          <a:ln w="317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>
            <a:off x="2782094" y="5143500"/>
            <a:ext cx="1294606" cy="794"/>
          </a:xfrm>
          <a:prstGeom prst="straightConnector1">
            <a:avLst/>
          </a:prstGeom>
          <a:ln w="3175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4" idx="0"/>
          </p:cNvCxnSpPr>
          <p:nvPr/>
        </p:nvCxnSpPr>
        <p:spPr>
          <a:xfrm rot="5400000" flipH="1" flipV="1">
            <a:off x="4664529" y="3031671"/>
            <a:ext cx="424542" cy="1588"/>
          </a:xfrm>
          <a:prstGeom prst="line">
            <a:avLst/>
          </a:prstGeom>
          <a:ln w="349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>
            <a:off x="2590800" y="2819400"/>
            <a:ext cx="2286000" cy="1588"/>
          </a:xfrm>
          <a:prstGeom prst="line">
            <a:avLst/>
          </a:prstGeom>
          <a:ln w="349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13" idx="0"/>
          </p:cNvCxnSpPr>
          <p:nvPr/>
        </p:nvCxnSpPr>
        <p:spPr>
          <a:xfrm flipH="1">
            <a:off x="2571750" y="2820194"/>
            <a:ext cx="19844" cy="412862"/>
          </a:xfrm>
          <a:prstGeom prst="straightConnector1">
            <a:avLst/>
          </a:prstGeom>
          <a:ln w="349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3" idx="4"/>
          </p:cNvCxnSpPr>
          <p:nvPr/>
        </p:nvCxnSpPr>
        <p:spPr>
          <a:xfrm>
            <a:off x="2571750" y="4071256"/>
            <a:ext cx="18256" cy="272938"/>
          </a:xfrm>
          <a:prstGeom prst="line">
            <a:avLst/>
          </a:prstGeom>
          <a:ln w="349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590800" y="4343400"/>
            <a:ext cx="2286000" cy="1588"/>
          </a:xfrm>
          <a:prstGeom prst="line">
            <a:avLst/>
          </a:prstGeom>
          <a:ln w="349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4" idx="4"/>
          </p:cNvCxnSpPr>
          <p:nvPr/>
        </p:nvCxnSpPr>
        <p:spPr>
          <a:xfrm rot="5400000" flipH="1" flipV="1">
            <a:off x="4746171" y="4212771"/>
            <a:ext cx="261258" cy="1588"/>
          </a:xfrm>
          <a:prstGeom prst="straightConnector1">
            <a:avLst/>
          </a:prstGeom>
          <a:ln w="349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781800" y="32004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stop( )</a:t>
            </a:r>
            <a:endParaRPr lang="en-US" sz="20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3200400" y="38862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yield( )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57554" y="2857496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run( 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045131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1" grpId="1" animBg="1"/>
      <p:bldP spid="11" grpId="2" animBg="1"/>
      <p:bldP spid="12" grpId="0" animBg="1"/>
      <p:bldP spid="13" grpId="0" animBg="1"/>
      <p:bldP spid="14" grpId="0" animBg="1"/>
      <p:bldP spid="14" grpId="1" animBg="1"/>
      <p:bldP spid="15" grpId="0"/>
      <p:bldP spid="16" grpId="0"/>
      <p:bldP spid="17" grpId="0"/>
      <p:bldP spid="19" grpId="0"/>
      <p:bldP spid="20" grpId="0"/>
      <p:bldP spid="21" grpId="0"/>
      <p:bldP spid="22" grpId="0"/>
      <p:bldP spid="74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Uncaught Exception</a:t>
            </a:r>
            <a:endParaRPr lang="en-US" sz="3600" b="1" dirty="0"/>
          </a:p>
        </p:txBody>
      </p:sp>
      <p:sp>
        <p:nvSpPr>
          <p:cNvPr id="5" name="Oval 4"/>
          <p:cNvSpPr/>
          <p:nvPr/>
        </p:nvSpPr>
        <p:spPr>
          <a:xfrm>
            <a:off x="2590800" y="1143000"/>
            <a:ext cx="3352800" cy="1371600"/>
          </a:xfrm>
          <a:prstGeom prst="ellipse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Exceptions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>
            <a:off x="304800" y="2514600"/>
            <a:ext cx="3886200" cy="1752600"/>
          </a:xfrm>
          <a:prstGeom prst="halfFrame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Run-Time System</a:t>
            </a:r>
          </a:p>
        </p:txBody>
      </p:sp>
      <p:sp>
        <p:nvSpPr>
          <p:cNvPr id="7" name="Half Frame 6"/>
          <p:cNvSpPr/>
          <p:nvPr/>
        </p:nvSpPr>
        <p:spPr>
          <a:xfrm rot="5400000">
            <a:off x="5753100" y="1257300"/>
            <a:ext cx="1752600" cy="4267200"/>
          </a:xfrm>
          <a:prstGeom prst="halfFrame">
            <a:avLst>
              <a:gd name="adj1" fmla="val 29241"/>
              <a:gd name="adj2" fmla="val 33333"/>
            </a:avLst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0800" y="3276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Manual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4267200"/>
            <a:ext cx="38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 smtClean="0"/>
              <a:t>Violate the rules of the Java language – syntax errors</a:t>
            </a:r>
          </a:p>
          <a:p>
            <a:pPr marL="342900" indent="-342900">
              <a:buAutoNum type="arabicPeriod"/>
            </a:pPr>
            <a:endParaRPr lang="en-US" sz="2000" b="1" dirty="0" smtClean="0"/>
          </a:p>
          <a:p>
            <a:pPr marL="342900" indent="-342900">
              <a:buAutoNum type="arabicPeriod"/>
            </a:pPr>
            <a:r>
              <a:rPr lang="en-US" sz="2000" b="1" dirty="0" smtClean="0"/>
              <a:t>Violate the constraints of the Java execution environment – semantic errors</a:t>
            </a:r>
          </a:p>
          <a:p>
            <a:pPr marL="342900" indent="-342900">
              <a:buAutoNum type="arabicPeriod"/>
            </a:pP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4267200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dirty="0" smtClean="0"/>
              <a:t>Report some error condition to the caller of a method</a:t>
            </a:r>
          </a:p>
          <a:p>
            <a:pPr marL="457200" indent="-457200"/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1" y="1066800"/>
            <a:ext cx="8458199" cy="5181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6657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Thread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To adopt multithreaded programming paradigm, threads are to be created and utilized in the program</a:t>
            </a:r>
          </a:p>
          <a:p>
            <a:pPr algn="just"/>
            <a:r>
              <a:rPr lang="en-IN" dirty="0" smtClean="0"/>
              <a:t>Threads can be created by:</a:t>
            </a:r>
          </a:p>
          <a:p>
            <a:pPr lvl="1" algn="just"/>
            <a:r>
              <a:rPr lang="en-IN" dirty="0" smtClean="0"/>
              <a:t>Creating an object of </a:t>
            </a:r>
            <a:r>
              <a:rPr lang="en-IN" b="1" dirty="0" smtClean="0"/>
              <a:t>Thread </a:t>
            </a:r>
            <a:r>
              <a:rPr lang="en-IN" dirty="0" smtClean="0"/>
              <a:t>class</a:t>
            </a:r>
          </a:p>
          <a:p>
            <a:pPr lvl="1" algn="just"/>
            <a:r>
              <a:rPr lang="en-IN" dirty="0" smtClean="0"/>
              <a:t>Implementing </a:t>
            </a:r>
            <a:r>
              <a:rPr lang="en-IN" b="1" dirty="0" smtClean="0"/>
              <a:t>Runnable</a:t>
            </a:r>
            <a:r>
              <a:rPr lang="en-IN" dirty="0" smtClean="0"/>
              <a:t> interface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255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68363"/>
          </a:xfrm>
        </p:spPr>
        <p:txBody>
          <a:bodyPr/>
          <a:lstStyle/>
          <a:p>
            <a:r>
              <a:rPr lang="en-US" sz="4000" b="1" dirty="0" smtClean="0"/>
              <a:t>Extending Thread Class</a:t>
            </a:r>
            <a:endParaRPr lang="en-US" sz="4000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sz="2800" dirty="0" smtClean="0"/>
              <a:t>class </a:t>
            </a:r>
            <a:r>
              <a:rPr lang="en-US" sz="2800" dirty="0" err="1" smtClean="0"/>
              <a:t>ExThread</a:t>
            </a:r>
            <a:r>
              <a:rPr lang="en-US" sz="2800" dirty="0" smtClean="0"/>
              <a:t> extends Thread</a:t>
            </a:r>
          </a:p>
          <a:p>
            <a:pPr>
              <a:buNone/>
            </a:pPr>
            <a:r>
              <a:rPr lang="en-US" sz="2800" dirty="0" smtClean="0"/>
              <a:t>           {</a:t>
            </a:r>
          </a:p>
          <a:p>
            <a:pPr>
              <a:buNone/>
            </a:pPr>
            <a:r>
              <a:rPr lang="en-US" sz="2800" dirty="0" smtClean="0"/>
              <a:t>                      public void run()</a:t>
            </a:r>
          </a:p>
          <a:p>
            <a:pPr>
              <a:buNone/>
            </a:pPr>
            <a:r>
              <a:rPr lang="en-US" sz="2800" dirty="0" smtClean="0"/>
              <a:t>                           {    }</a:t>
            </a:r>
          </a:p>
          <a:p>
            <a:pPr>
              <a:buNone/>
            </a:pPr>
            <a:r>
              <a:rPr lang="en-US" sz="2800" dirty="0" smtClean="0"/>
              <a:t>            }</a:t>
            </a:r>
          </a:p>
          <a:p>
            <a:r>
              <a:rPr lang="en-US" sz="2800" dirty="0" smtClean="0"/>
              <a:t>Constructor of the Thread class</a:t>
            </a:r>
          </a:p>
          <a:p>
            <a:pPr marL="0" indent="0">
              <a:buNone/>
            </a:pPr>
            <a:r>
              <a:rPr lang="en-US" sz="2800" dirty="0" smtClean="0"/>
              <a:t>   Thread(Runnable </a:t>
            </a:r>
            <a:r>
              <a:rPr lang="en-US" sz="2800" dirty="0" err="1" smtClean="0"/>
              <a:t>threadOb</a:t>
            </a:r>
            <a:r>
              <a:rPr lang="en-US" sz="2800" dirty="0" smtClean="0"/>
              <a:t>, String </a:t>
            </a:r>
            <a:r>
              <a:rPr lang="en-US" sz="2800" dirty="0" err="1" smtClean="0"/>
              <a:t>threadName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Other methods</a:t>
            </a:r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0" y="2362200"/>
            <a:ext cx="2590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Mandatory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234270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868363"/>
          </a:xfrm>
        </p:spPr>
        <p:txBody>
          <a:bodyPr/>
          <a:lstStyle/>
          <a:p>
            <a:r>
              <a:rPr lang="en-US" sz="4000" b="1" dirty="0" smtClean="0"/>
              <a:t>Implementing </a:t>
            </a:r>
            <a:r>
              <a:rPr lang="en-US" sz="4000" b="1" dirty="0" err="1" smtClean="0"/>
              <a:t>Runnable</a:t>
            </a:r>
            <a:r>
              <a:rPr lang="en-US" sz="4000" b="1" dirty="0" smtClean="0"/>
              <a:t> Interface</a:t>
            </a:r>
            <a:endParaRPr lang="en-US" sz="4000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sz="2800" dirty="0" smtClean="0"/>
              <a:t>class </a:t>
            </a:r>
            <a:r>
              <a:rPr lang="en-US" sz="2800" dirty="0" err="1" smtClean="0"/>
              <a:t>ExThread</a:t>
            </a:r>
            <a:r>
              <a:rPr lang="en-US" sz="2800" dirty="0" smtClean="0"/>
              <a:t> implements </a:t>
            </a:r>
            <a:r>
              <a:rPr lang="en-US" sz="2800" dirty="0" err="1" smtClean="0"/>
              <a:t>Runnable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           {</a:t>
            </a:r>
          </a:p>
          <a:p>
            <a:pPr>
              <a:buNone/>
            </a:pPr>
            <a:r>
              <a:rPr lang="en-US" sz="2800" dirty="0" smtClean="0"/>
              <a:t>                      public void run()</a:t>
            </a:r>
          </a:p>
          <a:p>
            <a:pPr>
              <a:buNone/>
            </a:pPr>
            <a:r>
              <a:rPr lang="en-US" sz="2800" dirty="0" smtClean="0"/>
              <a:t>                           {    }</a:t>
            </a:r>
          </a:p>
          <a:p>
            <a:pPr>
              <a:buNone/>
            </a:pPr>
            <a:r>
              <a:rPr lang="en-US" sz="2800" dirty="0" smtClean="0"/>
              <a:t>            }</a:t>
            </a:r>
          </a:p>
          <a:p>
            <a:r>
              <a:rPr lang="en-US" sz="2800" dirty="0" smtClean="0"/>
              <a:t>Thread(Runnable </a:t>
            </a:r>
            <a:r>
              <a:rPr lang="en-US" sz="2800" dirty="0" err="1" smtClean="0"/>
              <a:t>threadOb</a:t>
            </a:r>
            <a:r>
              <a:rPr lang="en-US" sz="2800" dirty="0" smtClean="0"/>
              <a:t>, String </a:t>
            </a:r>
            <a:r>
              <a:rPr lang="en-US" sz="2800" dirty="0" err="1" smtClean="0"/>
              <a:t>threadName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The only method to override is run()</a:t>
            </a:r>
          </a:p>
          <a:p>
            <a:endParaRPr lang="en-US" sz="2800" dirty="0"/>
          </a:p>
        </p:txBody>
      </p:sp>
      <p:sp>
        <p:nvSpPr>
          <p:cNvPr id="5" name="Right Arrow 4"/>
          <p:cNvSpPr/>
          <p:nvPr/>
        </p:nvSpPr>
        <p:spPr>
          <a:xfrm>
            <a:off x="0" y="2514600"/>
            <a:ext cx="25908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Mandatory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21075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Creating a Thread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Runnable or Thread?</a:t>
            </a:r>
          </a:p>
          <a:p>
            <a:r>
              <a:rPr lang="en-IN" dirty="0" smtClean="0"/>
              <a:t>Thread class </a:t>
            </a:r>
          </a:p>
          <a:p>
            <a:pPr lvl="1"/>
            <a:r>
              <a:rPr lang="en-IN" dirty="0" smtClean="0"/>
              <a:t>To override other methods along with run( )</a:t>
            </a:r>
          </a:p>
          <a:p>
            <a:pPr lvl="1"/>
            <a:r>
              <a:rPr lang="en-IN" dirty="0" smtClean="0"/>
              <a:t>Must to implement run( )</a:t>
            </a:r>
          </a:p>
          <a:p>
            <a:pPr lvl="1"/>
            <a:r>
              <a:rPr lang="en-IN" dirty="0" smtClean="0"/>
              <a:t>When no other class to extend</a:t>
            </a:r>
          </a:p>
          <a:p>
            <a:r>
              <a:rPr lang="en-IN" dirty="0" smtClean="0"/>
              <a:t>Runnable interface</a:t>
            </a:r>
          </a:p>
          <a:p>
            <a:pPr lvl="1"/>
            <a:r>
              <a:rPr lang="en-IN" dirty="0" smtClean="0"/>
              <a:t>Only to implement run( )</a:t>
            </a:r>
          </a:p>
          <a:p>
            <a:pPr lvl="1"/>
            <a:r>
              <a:rPr lang="en-IN" dirty="0" smtClean="0"/>
              <a:t>When other class to extend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066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Thread Priorities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 smtClean="0"/>
              <a:t>Used by the </a:t>
            </a:r>
            <a:r>
              <a:rPr lang="en-US" sz="2800" b="1" dirty="0" smtClean="0"/>
              <a:t>Thread scheduler </a:t>
            </a:r>
            <a:r>
              <a:rPr lang="en-US" sz="2800" dirty="0" smtClean="0"/>
              <a:t>to decide which  thread should be allowed to run.</a:t>
            </a:r>
          </a:p>
          <a:p>
            <a:pPr algn="just"/>
            <a:r>
              <a:rPr lang="en-US" sz="2800" b="1" dirty="0" smtClean="0"/>
              <a:t>Higher – priority</a:t>
            </a:r>
            <a:r>
              <a:rPr lang="en-US" sz="2800" dirty="0" smtClean="0"/>
              <a:t>  threads gets more CPU time than the </a:t>
            </a:r>
            <a:r>
              <a:rPr lang="en-US" sz="2800" b="1" dirty="0" smtClean="0"/>
              <a:t>Lower – priority  </a:t>
            </a:r>
            <a:r>
              <a:rPr lang="en-US" sz="2800" dirty="0" smtClean="0"/>
              <a:t>threads.</a:t>
            </a:r>
          </a:p>
          <a:p>
            <a:pPr algn="just"/>
            <a:r>
              <a:rPr lang="en-US" sz="2800" dirty="0" smtClean="0"/>
              <a:t>Threads of </a:t>
            </a:r>
            <a:r>
              <a:rPr lang="en-US" sz="2800" b="1" dirty="0" smtClean="0"/>
              <a:t>Equal – priority </a:t>
            </a:r>
            <a:r>
              <a:rPr lang="en-US" sz="2800" dirty="0" smtClean="0"/>
              <a:t> should get equal access to the CPU.</a:t>
            </a:r>
          </a:p>
          <a:p>
            <a:pPr algn="just"/>
            <a:r>
              <a:rPr lang="en-US" sz="2800" dirty="0" smtClean="0"/>
              <a:t>Methods to set / get a thread’s priority:</a:t>
            </a:r>
          </a:p>
          <a:p>
            <a:pPr algn="just">
              <a:buNone/>
            </a:pPr>
            <a:r>
              <a:rPr lang="en-US" sz="2800" dirty="0" smtClean="0"/>
              <a:t>    </a:t>
            </a:r>
            <a:r>
              <a:rPr lang="en-US" sz="2800" b="1" dirty="0" smtClean="0"/>
              <a:t>final void </a:t>
            </a:r>
            <a:r>
              <a:rPr lang="en-US" sz="2800" b="1" dirty="0" err="1" smtClean="0"/>
              <a:t>setPriority</a:t>
            </a:r>
            <a:r>
              <a:rPr lang="en-US" sz="2800" dirty="0" smtClean="0"/>
              <a:t>(</a:t>
            </a:r>
            <a:r>
              <a:rPr lang="en-US" sz="2800" dirty="0" err="1" smtClean="0"/>
              <a:t>int</a:t>
            </a:r>
            <a:r>
              <a:rPr lang="en-US" sz="2800" dirty="0" smtClean="0"/>
              <a:t> </a:t>
            </a:r>
            <a:r>
              <a:rPr lang="en-US" sz="2800" i="1" dirty="0" smtClean="0"/>
              <a:t>level) </a:t>
            </a:r>
          </a:p>
          <a:p>
            <a:pPr>
              <a:buNone/>
            </a:pPr>
            <a:r>
              <a:rPr lang="en-US" sz="2800" i="1" dirty="0" smtClean="0"/>
              <a:t>    </a:t>
            </a:r>
            <a:r>
              <a:rPr lang="en-US" sz="2800" b="1" dirty="0"/>
              <a:t>final </a:t>
            </a:r>
            <a:r>
              <a:rPr lang="en-US" sz="2800" b="1" dirty="0" err="1"/>
              <a:t>int</a:t>
            </a:r>
            <a:r>
              <a:rPr lang="en-US" sz="2800" dirty="0"/>
              <a:t> </a:t>
            </a:r>
            <a:r>
              <a:rPr lang="en-US" sz="2800" b="1" dirty="0" err="1"/>
              <a:t>getPriority</a:t>
            </a:r>
            <a:r>
              <a:rPr lang="en-US" sz="2800" b="1" dirty="0"/>
              <a:t>( )</a:t>
            </a:r>
          </a:p>
          <a:p>
            <a:pPr algn="just">
              <a:buNone/>
            </a:pPr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43945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Thread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b="1" dirty="0" smtClean="0"/>
              <a:t>Level  can have - MIN_PRIORITY (1)</a:t>
            </a:r>
          </a:p>
          <a:p>
            <a:pPr algn="just">
              <a:buNone/>
            </a:pPr>
            <a:r>
              <a:rPr lang="en-US" sz="2800" b="1" dirty="0" smtClean="0"/>
              <a:t>                                  MAX_PRIORITY (10)</a:t>
            </a:r>
          </a:p>
          <a:p>
            <a:pPr algn="just">
              <a:buNone/>
            </a:pPr>
            <a:r>
              <a:rPr lang="en-US" sz="2800" b="1" dirty="0" smtClean="0"/>
              <a:t>                                  NORM_PRIORITY (5)</a:t>
            </a:r>
          </a:p>
          <a:p>
            <a:pPr algn="just">
              <a:buNone/>
            </a:pPr>
            <a:endParaRPr lang="en-US" sz="2800" b="1" dirty="0" smtClean="0"/>
          </a:p>
          <a:p>
            <a:pPr algn="just"/>
            <a:r>
              <a:rPr lang="en-US" sz="2800" dirty="0" smtClean="0"/>
              <a:t>Default Priority is</a:t>
            </a:r>
            <a:r>
              <a:rPr lang="en-US" sz="2800" b="1" dirty="0" smtClean="0"/>
              <a:t> NORM_PRIORITY (5)</a:t>
            </a:r>
          </a:p>
          <a:p>
            <a:pPr algn="just"/>
            <a:endParaRPr lang="en-US" sz="2800" b="1" dirty="0" smtClean="0"/>
          </a:p>
          <a:p>
            <a:pPr algn="just"/>
            <a:r>
              <a:rPr lang="en-US" sz="2800" dirty="0" smtClean="0"/>
              <a:t>These priorities are defined as </a:t>
            </a:r>
            <a:r>
              <a:rPr lang="en-US" sz="2800" b="1" dirty="0" smtClean="0"/>
              <a:t>final </a:t>
            </a:r>
            <a:r>
              <a:rPr lang="en-US" sz="2800" dirty="0" smtClean="0"/>
              <a:t>variables   within </a:t>
            </a:r>
            <a:r>
              <a:rPr lang="en-US" sz="2800" b="1" dirty="0" smtClean="0"/>
              <a:t>Thread class.</a:t>
            </a:r>
          </a:p>
          <a:p>
            <a:pPr algn="just"/>
            <a:endParaRPr lang="en-US" sz="2800" b="1" dirty="0" smtClean="0"/>
          </a:p>
          <a:p>
            <a:pPr algn="just"/>
            <a:endParaRPr lang="en-US" sz="2800" b="1" dirty="0" smtClean="0"/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419659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Synchronization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Thread Based Synchronization:</a:t>
            </a:r>
          </a:p>
          <a:p>
            <a:pPr>
              <a:buNone/>
            </a:pPr>
            <a:r>
              <a:rPr lang="en-US" sz="2800" dirty="0" smtClean="0"/>
              <a:t>  “The process in which </a:t>
            </a:r>
            <a:r>
              <a:rPr lang="en-US" sz="2800" b="1" dirty="0" smtClean="0"/>
              <a:t>two or more </a:t>
            </a:r>
            <a:r>
              <a:rPr lang="en-US" sz="2800" dirty="0" smtClean="0"/>
              <a:t>threads are </a:t>
            </a:r>
            <a:r>
              <a:rPr lang="en-US" sz="2800" b="1" dirty="0" smtClean="0"/>
              <a:t>monitored</a:t>
            </a:r>
            <a:r>
              <a:rPr lang="en-US" sz="2800" dirty="0" smtClean="0"/>
              <a:t> to check whether only </a:t>
            </a:r>
            <a:r>
              <a:rPr lang="en-US" sz="2800" b="1" dirty="0" smtClean="0"/>
              <a:t>one</a:t>
            </a:r>
            <a:r>
              <a:rPr lang="en-US" sz="2800" dirty="0" smtClean="0"/>
              <a:t> </a:t>
            </a:r>
            <a:r>
              <a:rPr lang="en-US" sz="2800" b="1" dirty="0" smtClean="0"/>
              <a:t>thread</a:t>
            </a:r>
            <a:r>
              <a:rPr lang="en-US" sz="2800" dirty="0" smtClean="0"/>
              <a:t> is using the </a:t>
            </a:r>
            <a:r>
              <a:rPr lang="en-US" sz="2800" b="1" dirty="0" smtClean="0"/>
              <a:t>shared resource </a:t>
            </a:r>
            <a:r>
              <a:rPr lang="en-US" sz="2800" dirty="0" smtClean="0"/>
              <a:t>at a time”.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b="1" dirty="0" smtClean="0"/>
              <a:t>Tools to handle Synchronization:</a:t>
            </a:r>
          </a:p>
          <a:p>
            <a:pPr>
              <a:buNone/>
            </a:pPr>
            <a:r>
              <a:rPr lang="en-US" sz="2800" b="1" dirty="0" smtClean="0"/>
              <a:t>  </a:t>
            </a:r>
            <a:r>
              <a:rPr lang="en-US" sz="2800" dirty="0" smtClean="0"/>
              <a:t>  Semaphore, Monitor or </a:t>
            </a:r>
            <a:r>
              <a:rPr lang="en-US" sz="2800" dirty="0" err="1" smtClean="0"/>
              <a:t>Mutex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3057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467600" cy="395133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200" dirty="0"/>
              <a:t>Suppose that two processes A and B have access to </a:t>
            </a:r>
            <a:r>
              <a:rPr lang="en-US" sz="3200" dirty="0" smtClean="0"/>
              <a:t>a  shared </a:t>
            </a:r>
            <a:r>
              <a:rPr lang="en-US" sz="3200" dirty="0"/>
              <a:t>variable “</a:t>
            </a:r>
            <a:r>
              <a:rPr lang="en-US" sz="3200" b="1" dirty="0"/>
              <a:t>Balance</a:t>
            </a:r>
            <a:r>
              <a:rPr lang="en-US" sz="3200" dirty="0"/>
              <a:t>”:</a:t>
            </a:r>
          </a:p>
          <a:p>
            <a:pPr marL="0" indent="0" algn="just">
              <a:buNone/>
            </a:pPr>
            <a:r>
              <a:rPr lang="en-US" sz="3200" b="1" dirty="0">
                <a:solidFill>
                  <a:srgbClr val="FF0000"/>
                </a:solidFill>
              </a:rPr>
              <a:t>PROCESS </a:t>
            </a:r>
            <a:r>
              <a:rPr lang="en-US" sz="3200" b="1" dirty="0" smtClean="0">
                <a:solidFill>
                  <a:srgbClr val="FF0000"/>
                </a:solidFill>
              </a:rPr>
              <a:t>A:</a:t>
            </a:r>
          </a:p>
          <a:p>
            <a:pPr marL="0" indent="0" algn="just">
              <a:buNone/>
            </a:pPr>
            <a:r>
              <a:rPr lang="en-US" sz="3200" dirty="0" smtClean="0"/>
              <a:t>Balance </a:t>
            </a:r>
            <a:r>
              <a:rPr lang="en-US" sz="3200" dirty="0"/>
              <a:t>= Balance </a:t>
            </a:r>
            <a:r>
              <a:rPr lang="en-US" sz="3200" dirty="0" smtClean="0"/>
              <a:t>– 100 </a:t>
            </a:r>
          </a:p>
          <a:p>
            <a:pPr marL="0" indent="0" algn="just">
              <a:buNone/>
            </a:pPr>
            <a:endParaRPr lang="en-US" sz="3200" dirty="0" smtClean="0"/>
          </a:p>
          <a:p>
            <a:pPr marL="0" indent="0" algn="just">
              <a:buNone/>
            </a:pPr>
            <a:r>
              <a:rPr lang="en-US" sz="3200" b="1" dirty="0">
                <a:solidFill>
                  <a:srgbClr val="FF0000"/>
                </a:solidFill>
              </a:rPr>
              <a:t>PROCESS B:</a:t>
            </a:r>
          </a:p>
          <a:p>
            <a:pPr marL="0" indent="0" algn="just">
              <a:buNone/>
            </a:pPr>
            <a:r>
              <a:rPr lang="en-US" sz="3200" dirty="0" smtClean="0"/>
              <a:t>Balance </a:t>
            </a:r>
            <a:r>
              <a:rPr lang="en-US" sz="3200" dirty="0"/>
              <a:t>= Balance </a:t>
            </a:r>
            <a:r>
              <a:rPr lang="en-US" sz="3200" dirty="0" smtClean="0"/>
              <a:t>– 200</a:t>
            </a:r>
          </a:p>
          <a:p>
            <a:pPr marL="0" indent="0" algn="just">
              <a:buNone/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763000" cy="1442674"/>
          </a:xfrm>
        </p:spPr>
        <p:txBody>
          <a:bodyPr>
            <a:normAutofit/>
          </a:bodyPr>
          <a:lstStyle/>
          <a:p>
            <a:r>
              <a:rPr lang="en-US" sz="4000" dirty="0"/>
              <a:t>Concurrent Access to Shared Data</a:t>
            </a:r>
          </a:p>
        </p:txBody>
      </p:sp>
    </p:spTree>
    <p:extLst>
      <p:ext uri="{BB962C8B-B14F-4D97-AF65-F5344CB8AC3E}">
        <p14:creationId xmlns:p14="http://schemas.microsoft.com/office/powerpoint/2010/main" xmlns="" val="333809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45820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smtClean="0"/>
              <a:t>The </a:t>
            </a:r>
            <a:r>
              <a:rPr lang="en-US" sz="2800" dirty="0"/>
              <a:t>statement “ Balance = Balance – 100” is</a:t>
            </a:r>
          </a:p>
          <a:p>
            <a:pPr marL="0" indent="0" algn="just">
              <a:buNone/>
            </a:pPr>
            <a:r>
              <a:rPr lang="en-US" sz="2800" dirty="0"/>
              <a:t>implemented by several machine level </a:t>
            </a:r>
            <a:r>
              <a:rPr lang="en-US" sz="2800" dirty="0" smtClean="0"/>
              <a:t>instructions as</a:t>
            </a:r>
          </a:p>
          <a:p>
            <a:pPr marL="0" indent="0" algn="just">
              <a:buNone/>
            </a:pPr>
            <a:endParaRPr lang="en-US" sz="2800" dirty="0" smtClean="0"/>
          </a:p>
          <a:p>
            <a:pPr marL="0" indent="0" algn="just">
              <a:buNone/>
            </a:pPr>
            <a:r>
              <a:rPr lang="en-US" sz="2800" dirty="0" smtClean="0"/>
              <a:t>A1. LOAD </a:t>
            </a:r>
            <a:r>
              <a:rPr lang="en-US" sz="2800" dirty="0"/>
              <a:t>R1, </a:t>
            </a:r>
            <a:r>
              <a:rPr lang="en-US" sz="2800" dirty="0" smtClean="0"/>
              <a:t>BALANCE</a:t>
            </a:r>
          </a:p>
          <a:p>
            <a:pPr marL="0" indent="0" algn="just">
              <a:buNone/>
            </a:pPr>
            <a:r>
              <a:rPr lang="pt-BR" sz="2800" dirty="0" smtClean="0"/>
              <a:t>A2. SUB </a:t>
            </a:r>
            <a:r>
              <a:rPr lang="pt-BR" sz="2800" dirty="0"/>
              <a:t>R1, </a:t>
            </a:r>
            <a:r>
              <a:rPr lang="pt-BR" sz="2800" dirty="0" smtClean="0"/>
              <a:t>100</a:t>
            </a:r>
            <a:endParaRPr lang="pt-BR" sz="2800" dirty="0"/>
          </a:p>
          <a:p>
            <a:pPr marL="0" indent="0" algn="just">
              <a:buNone/>
            </a:pPr>
            <a:r>
              <a:rPr lang="en-US" sz="2800" dirty="0" smtClean="0"/>
              <a:t>A3. STORE </a:t>
            </a:r>
            <a:r>
              <a:rPr lang="en-US" sz="2800" dirty="0"/>
              <a:t>BALANCE, </a:t>
            </a:r>
            <a:r>
              <a:rPr lang="en-US" sz="2800" dirty="0" smtClean="0"/>
              <a:t>R1</a:t>
            </a:r>
          </a:p>
          <a:p>
            <a:pPr marL="0" indent="0" algn="just">
              <a:buNone/>
            </a:pPr>
            <a:endParaRPr lang="en-US" sz="2800" dirty="0" smtClean="0"/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668920" cy="14426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PROCESS A</a:t>
            </a:r>
          </a:p>
        </p:txBody>
      </p:sp>
    </p:spTree>
    <p:extLst>
      <p:ext uri="{BB962C8B-B14F-4D97-AF65-F5344CB8AC3E}">
        <p14:creationId xmlns:p14="http://schemas.microsoft.com/office/powerpoint/2010/main" xmlns="" val="335695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Using try, catch &amp; finally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try, catch, throw, throws,</a:t>
            </a:r>
            <a:r>
              <a:rPr lang="en-US" dirty="0" smtClean="0"/>
              <a:t> </a:t>
            </a:r>
            <a:r>
              <a:rPr lang="en-US" b="1" dirty="0" smtClean="0"/>
              <a:t>finally – </a:t>
            </a:r>
            <a:r>
              <a:rPr lang="en-US" dirty="0" smtClean="0"/>
              <a:t>keywords</a:t>
            </a:r>
          </a:p>
          <a:p>
            <a:r>
              <a:rPr lang="en-US" b="1" dirty="0" smtClean="0"/>
              <a:t>try</a:t>
            </a:r>
            <a:r>
              <a:rPr lang="en-US" dirty="0" smtClean="0"/>
              <a:t> Block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38400" y="3048000"/>
            <a:ext cx="4495800" cy="3048000"/>
            <a:chOff x="2438400" y="2362200"/>
            <a:chExt cx="3657600" cy="30480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2438400" y="2362200"/>
              <a:ext cx="3657600" cy="3048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try</a:t>
              </a:r>
            </a:p>
            <a:p>
              <a:r>
                <a:rPr lang="en-US" sz="2800" b="1" dirty="0" smtClean="0"/>
                <a:t>{</a:t>
              </a:r>
            </a:p>
            <a:p>
              <a:endParaRPr lang="en-US" sz="2800" b="1" dirty="0" smtClean="0"/>
            </a:p>
            <a:p>
              <a:endParaRPr lang="en-US" sz="2800" b="1" dirty="0" smtClean="0"/>
            </a:p>
            <a:p>
              <a:endParaRPr lang="en-US" sz="2800" b="1" dirty="0" smtClean="0"/>
            </a:p>
            <a:p>
              <a:endParaRPr lang="en-US" sz="2800" b="1" dirty="0" smtClean="0"/>
            </a:p>
            <a:p>
              <a:r>
                <a:rPr lang="en-US" sz="2800" b="1" dirty="0" smtClean="0"/>
                <a:t>}</a:t>
              </a:r>
              <a:endParaRPr lang="en-US" sz="2800" b="1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743200" y="3276600"/>
              <a:ext cx="2971800" cy="13716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2400" b="1" dirty="0" smtClean="0">
                  <a:solidFill>
                    <a:schemeClr val="tx1"/>
                  </a:solidFill>
                </a:rPr>
                <a:t>Program statements</a:t>
              </a:r>
            </a:p>
            <a:p>
              <a:pPr algn="just"/>
              <a:r>
                <a:rPr lang="en-US" sz="2400" b="1" dirty="0" smtClean="0">
                  <a:solidFill>
                    <a:schemeClr val="tx1"/>
                  </a:solidFill>
                </a:rPr>
                <a:t>requires monitor for exceptions</a:t>
              </a:r>
              <a:endParaRPr lang="en-US" b="1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Similarly, “Balance = Balance – 200” can be</a:t>
            </a:r>
          </a:p>
          <a:p>
            <a:pPr marL="0" indent="0">
              <a:buNone/>
            </a:pPr>
            <a:r>
              <a:rPr lang="en-US" sz="2800" dirty="0"/>
              <a:t>implemented </a:t>
            </a:r>
            <a:r>
              <a:rPr lang="en-US" sz="2800" dirty="0" smtClean="0"/>
              <a:t>as :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B1. LOAD </a:t>
            </a:r>
            <a:r>
              <a:rPr lang="en-US" sz="2800" dirty="0"/>
              <a:t>R1, BALANCE</a:t>
            </a:r>
          </a:p>
          <a:p>
            <a:pPr marL="0" indent="0">
              <a:buNone/>
            </a:pPr>
            <a:r>
              <a:rPr lang="en-US" sz="2800" dirty="0" smtClean="0"/>
              <a:t>B2. SUB </a:t>
            </a:r>
            <a:r>
              <a:rPr lang="en-US" sz="2800" dirty="0"/>
              <a:t>R1, 200</a:t>
            </a:r>
          </a:p>
          <a:p>
            <a:pPr marL="0" indent="0">
              <a:buNone/>
            </a:pPr>
            <a:r>
              <a:rPr lang="en-US" sz="2800" dirty="0" smtClean="0"/>
              <a:t>B3. STORE </a:t>
            </a:r>
            <a:r>
              <a:rPr lang="en-US" sz="2800" dirty="0"/>
              <a:t>BALANCE, R1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68920" cy="144267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PROCESS B</a:t>
            </a:r>
            <a:endParaRPr lang="en-US" sz="4000" b="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632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219200"/>
            <a:ext cx="8686800" cy="4525963"/>
          </a:xfrm>
        </p:spPr>
        <p:txBody>
          <a:bodyPr/>
          <a:lstStyle/>
          <a:p>
            <a:pPr marL="109728" indent="0">
              <a:buNone/>
            </a:pPr>
            <a:r>
              <a:rPr lang="en-US" b="1" dirty="0"/>
              <a:t>In a time-shared or multi-processing system </a:t>
            </a:r>
            <a:r>
              <a:rPr lang="en-US" b="1" dirty="0" smtClean="0"/>
              <a:t>the exact </a:t>
            </a:r>
            <a:r>
              <a:rPr lang="en-US" b="1" dirty="0"/>
              <a:t>instruction execution order cannot be </a:t>
            </a:r>
            <a:r>
              <a:rPr lang="en-US" b="1" dirty="0" smtClean="0"/>
              <a:t>predicted. . .!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229600" cy="1143000"/>
          </a:xfrm>
        </p:spPr>
        <p:txBody>
          <a:bodyPr/>
          <a:lstStyle/>
          <a:p>
            <a:r>
              <a:rPr lang="en-US" dirty="0"/>
              <a:t>Race Conditions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206" y="2756218"/>
            <a:ext cx="4646023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Scenario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A1. LOAD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R1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BALANCE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A2. SUB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R1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100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A3. STORE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BALANCE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R1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Context Switch!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B1. LOAD </a:t>
            </a:r>
            <a:r>
              <a:rPr lang="en-US" sz="2000" b="1" dirty="0" smtClean="0">
                <a:solidFill>
                  <a:srgbClr val="00B050"/>
                </a:solidFill>
              </a:rPr>
              <a:t>    R1</a:t>
            </a:r>
            <a:r>
              <a:rPr lang="en-US" sz="2000" b="1" dirty="0">
                <a:solidFill>
                  <a:srgbClr val="00B050"/>
                </a:solidFill>
              </a:rPr>
              <a:t>, BALANCE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B2. SUB </a:t>
            </a:r>
            <a:r>
              <a:rPr lang="en-US" sz="2000" b="1" dirty="0" smtClean="0">
                <a:solidFill>
                  <a:srgbClr val="00B050"/>
                </a:solidFill>
              </a:rPr>
              <a:t>       R1</a:t>
            </a:r>
            <a:r>
              <a:rPr lang="en-US" sz="2000" b="1" dirty="0">
                <a:solidFill>
                  <a:srgbClr val="00B050"/>
                </a:solidFill>
              </a:rPr>
              <a:t>, 200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B3. STORE </a:t>
            </a:r>
            <a:r>
              <a:rPr lang="en-US" sz="2000" b="1" dirty="0" smtClean="0">
                <a:solidFill>
                  <a:srgbClr val="00B050"/>
                </a:solidFill>
              </a:rPr>
              <a:t>   BALANCE</a:t>
            </a:r>
            <a:r>
              <a:rPr lang="en-US" sz="2000" b="1" dirty="0">
                <a:solidFill>
                  <a:srgbClr val="00B050"/>
                </a:solidFill>
              </a:rPr>
              <a:t>, </a:t>
            </a:r>
            <a:r>
              <a:rPr lang="en-US" sz="2000" b="1" dirty="0" smtClean="0">
                <a:solidFill>
                  <a:srgbClr val="00B050"/>
                </a:solidFill>
              </a:rPr>
              <a:t>R1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8700" y="2956886"/>
            <a:ext cx="4191000" cy="29854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Scenario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A1. LOAD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R1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BALANCE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A2. SUB </a:t>
            </a: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R1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100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Context Switch!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B1. LOAD </a:t>
            </a:r>
            <a:r>
              <a:rPr lang="en-US" sz="2000" b="1" dirty="0" smtClean="0">
                <a:solidFill>
                  <a:srgbClr val="00B050"/>
                </a:solidFill>
              </a:rPr>
              <a:t>     R1</a:t>
            </a:r>
            <a:r>
              <a:rPr lang="en-US" sz="2000" b="1" dirty="0">
                <a:solidFill>
                  <a:srgbClr val="00B050"/>
                </a:solidFill>
              </a:rPr>
              <a:t>, BALANCE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B2. SUB </a:t>
            </a:r>
            <a:r>
              <a:rPr lang="en-US" sz="2000" b="1" dirty="0" smtClean="0">
                <a:solidFill>
                  <a:srgbClr val="00B050"/>
                </a:solidFill>
              </a:rPr>
              <a:t>        R1</a:t>
            </a:r>
            <a:r>
              <a:rPr lang="en-US" sz="2000" b="1" dirty="0">
                <a:solidFill>
                  <a:srgbClr val="00B050"/>
                </a:solidFill>
              </a:rPr>
              <a:t>, 200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B3. STORE </a:t>
            </a:r>
            <a:r>
              <a:rPr lang="en-US" sz="2000" b="1" dirty="0" smtClean="0">
                <a:solidFill>
                  <a:srgbClr val="00B050"/>
                </a:solidFill>
              </a:rPr>
              <a:t>   BALANCE</a:t>
            </a:r>
            <a:r>
              <a:rPr lang="en-US" sz="2000" b="1" dirty="0">
                <a:solidFill>
                  <a:srgbClr val="00B050"/>
                </a:solidFill>
              </a:rPr>
              <a:t>, R1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Context Switch!</a:t>
            </a:r>
          </a:p>
          <a:p>
            <a:r>
              <a:rPr lang="en-US" sz="2000" b="1" dirty="0">
                <a:solidFill>
                  <a:schemeClr val="accent3"/>
                </a:solidFill>
              </a:rPr>
              <a:t>A3. STORE </a:t>
            </a:r>
            <a:r>
              <a:rPr lang="en-US" sz="2000" b="1" dirty="0" smtClean="0">
                <a:solidFill>
                  <a:schemeClr val="accent3"/>
                </a:solidFill>
              </a:rPr>
              <a:t>   BALANCE</a:t>
            </a:r>
            <a:r>
              <a:rPr lang="en-US" sz="2000" b="1" dirty="0">
                <a:solidFill>
                  <a:schemeClr val="accent3"/>
                </a:solidFill>
              </a:rPr>
              <a:t>, </a:t>
            </a:r>
            <a:r>
              <a:rPr lang="en-US" sz="2000" b="1" dirty="0" smtClean="0">
                <a:solidFill>
                  <a:schemeClr val="accent3"/>
                </a:solidFill>
              </a:rPr>
              <a:t>R1</a:t>
            </a:r>
            <a:endParaRPr lang="en-US" sz="2000" b="1" dirty="0">
              <a:solidFill>
                <a:schemeClr val="accent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54013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Balance is effectively decreased</a:t>
            </a:r>
          </a:p>
          <a:p>
            <a:r>
              <a:rPr lang="en-US" b="1" dirty="0"/>
              <a:t>by 300!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12057" y="570904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Balance is effectively decreased</a:t>
            </a:r>
          </a:p>
          <a:p>
            <a:r>
              <a:rPr lang="en-US" b="1" dirty="0"/>
              <a:t>by 100!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080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 animBg="1"/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Synchronization of code done in two ways</a:t>
            </a:r>
          </a:p>
          <a:p>
            <a:pPr>
              <a:buNone/>
            </a:pPr>
            <a:r>
              <a:rPr lang="en-US" sz="2800" dirty="0" smtClean="0"/>
              <a:t>         - using </a:t>
            </a:r>
            <a:r>
              <a:rPr lang="en-US" sz="2800" b="1" dirty="0" smtClean="0"/>
              <a:t>Synchronized Methods</a:t>
            </a:r>
          </a:p>
          <a:p>
            <a:pPr>
              <a:buNone/>
            </a:pPr>
            <a:r>
              <a:rPr lang="en-US" sz="2800" dirty="0" smtClean="0"/>
              <a:t>         - using </a:t>
            </a:r>
            <a:r>
              <a:rPr lang="en-US" sz="2800" b="1" dirty="0" smtClean="0"/>
              <a:t>Synchronized Statement</a:t>
            </a:r>
          </a:p>
        </p:txBody>
      </p:sp>
    </p:spTree>
    <p:extLst>
      <p:ext uri="{BB962C8B-B14F-4D97-AF65-F5344CB8AC3E}">
        <p14:creationId xmlns:p14="http://schemas.microsoft.com/office/powerpoint/2010/main" xmlns="" val="372166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Synchronized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class </a:t>
            </a:r>
            <a:r>
              <a:rPr lang="en-US" sz="2800" dirty="0" err="1" smtClean="0"/>
              <a:t>SharedCode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    </a:t>
            </a:r>
            <a:r>
              <a:rPr lang="en-US" sz="2800" b="1" dirty="0" smtClean="0"/>
              <a:t> {</a:t>
            </a:r>
          </a:p>
          <a:p>
            <a:pPr>
              <a:buNone/>
            </a:pPr>
            <a:r>
              <a:rPr lang="en-US" sz="2800" b="1" dirty="0" smtClean="0"/>
              <a:t>        synchronized </a:t>
            </a:r>
            <a:r>
              <a:rPr lang="en-US" sz="2800" dirty="0" smtClean="0"/>
              <a:t> void service( )</a:t>
            </a:r>
          </a:p>
          <a:p>
            <a:pPr>
              <a:buNone/>
            </a:pPr>
            <a:r>
              <a:rPr lang="en-US" sz="2800" b="1" dirty="0" smtClean="0"/>
              <a:t>        { </a:t>
            </a:r>
          </a:p>
          <a:p>
            <a:pPr>
              <a:buNone/>
            </a:pPr>
            <a:r>
              <a:rPr lang="en-US" sz="2800" b="1" dirty="0" smtClean="0"/>
              <a:t>         ---------------</a:t>
            </a:r>
          </a:p>
          <a:p>
            <a:pPr>
              <a:buNone/>
            </a:pPr>
            <a:r>
              <a:rPr lang="en-US" sz="2800" b="1" dirty="0" smtClean="0"/>
              <a:t>         ---------------</a:t>
            </a:r>
          </a:p>
          <a:p>
            <a:pPr>
              <a:buNone/>
            </a:pPr>
            <a:r>
              <a:rPr lang="en-US" sz="2800" b="1" dirty="0" smtClean="0"/>
              <a:t>         ---------------</a:t>
            </a:r>
          </a:p>
          <a:p>
            <a:pPr>
              <a:buNone/>
            </a:pPr>
            <a:r>
              <a:rPr lang="en-US" sz="2800" b="1" dirty="0" smtClean="0"/>
              <a:t>        }</a:t>
            </a:r>
          </a:p>
          <a:p>
            <a:pPr>
              <a:buNone/>
            </a:pPr>
            <a:r>
              <a:rPr lang="en-US" sz="2800" b="1" dirty="0" smtClean="0"/>
              <a:t>   }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3752711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Using Synchronized Statement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Before calling the service method we make the thread itself to</a:t>
            </a:r>
            <a:r>
              <a:rPr lang="en-US" sz="2800" b="1" dirty="0" smtClean="0"/>
              <a:t> synchronized.</a:t>
            </a:r>
          </a:p>
          <a:p>
            <a:endParaRPr lang="en-US" sz="2800" b="1" dirty="0" smtClean="0"/>
          </a:p>
          <a:p>
            <a:r>
              <a:rPr lang="en-US" sz="2800" b="1" dirty="0" smtClean="0"/>
              <a:t>synchronized</a:t>
            </a:r>
            <a:r>
              <a:rPr lang="en-US" sz="2800" dirty="0" smtClean="0"/>
              <a:t>(object)</a:t>
            </a:r>
          </a:p>
          <a:p>
            <a:pPr>
              <a:buNone/>
            </a:pPr>
            <a:r>
              <a:rPr lang="en-US" sz="2800" dirty="0" smtClean="0"/>
              <a:t>   {</a:t>
            </a:r>
          </a:p>
          <a:p>
            <a:pPr>
              <a:buNone/>
            </a:pPr>
            <a:r>
              <a:rPr lang="en-US" sz="2800" dirty="0" smtClean="0"/>
              <a:t>          // statements to be synchronized</a:t>
            </a:r>
          </a:p>
          <a:p>
            <a:pPr>
              <a:buNone/>
            </a:pPr>
            <a:r>
              <a:rPr lang="en-US" sz="2800" dirty="0" smtClean="0"/>
              <a:t>   }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14606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0"/>
            <a:ext cx="7848600" cy="1143000"/>
          </a:xfrm>
        </p:spPr>
        <p:txBody>
          <a:bodyPr/>
          <a:lstStyle/>
          <a:p>
            <a:r>
              <a:rPr lang="en-US" sz="4000" b="1" dirty="0" smtClean="0"/>
              <a:t>End </a:t>
            </a:r>
            <a:r>
              <a:rPr lang="en-US" sz="4000" b="1" smtClean="0"/>
              <a:t>of Unit - 4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285874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b="1" dirty="0"/>
              <a:t>Using try, catch &amp; finally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b="1" dirty="0" smtClean="0"/>
              <a:t>catch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Block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38199" y="2743200"/>
            <a:ext cx="6400801" cy="3048000"/>
            <a:chOff x="2500392" y="1905000"/>
            <a:chExt cx="5207431" cy="30480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" name="Rectangle 6"/>
            <p:cNvSpPr/>
            <p:nvPr/>
          </p:nvSpPr>
          <p:spPr>
            <a:xfrm>
              <a:off x="2500392" y="1905000"/>
              <a:ext cx="5207431" cy="304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catch( ExceptionType1   </a:t>
              </a:r>
              <a:r>
                <a:rPr lang="en-US" sz="2800" b="1" dirty="0" err="1" smtClean="0"/>
                <a:t>exObj</a:t>
              </a:r>
              <a:r>
                <a:rPr lang="en-US" sz="2800" b="1" dirty="0" smtClean="0"/>
                <a:t> ) </a:t>
              </a:r>
            </a:p>
            <a:p>
              <a:r>
                <a:rPr lang="en-US" sz="2800" b="1" dirty="0" smtClean="0"/>
                <a:t>{</a:t>
              </a:r>
            </a:p>
            <a:p>
              <a:endParaRPr lang="en-US" sz="2800" b="1" dirty="0" smtClean="0"/>
            </a:p>
            <a:p>
              <a:endParaRPr lang="en-US" sz="2800" b="1" dirty="0" smtClean="0"/>
            </a:p>
            <a:p>
              <a:endParaRPr lang="en-US" sz="2800" b="1" dirty="0" smtClean="0"/>
            </a:p>
            <a:p>
              <a:endParaRPr lang="en-US" sz="2800" b="1" dirty="0" smtClean="0"/>
            </a:p>
            <a:p>
              <a:r>
                <a:rPr lang="en-US" sz="2800" b="1" dirty="0" smtClean="0"/>
                <a:t>}</a:t>
              </a:r>
              <a:endParaRPr lang="en-US" sz="2800" b="1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743200" y="3048000"/>
              <a:ext cx="4158712" cy="13716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 smtClean="0">
                  <a:solidFill>
                    <a:schemeClr val="tx1"/>
                  </a:solidFill>
                </a:rPr>
                <a:t>Program statements</a:t>
              </a:r>
            </a:p>
            <a:p>
              <a:r>
                <a:rPr lang="en-US" sz="2400" b="1" dirty="0" smtClean="0">
                  <a:solidFill>
                    <a:schemeClr val="tx1"/>
                  </a:solidFill>
                </a:rPr>
                <a:t>handles for </a:t>
              </a:r>
              <a:r>
                <a:rPr lang="en-US" sz="2800" b="1" i="1" dirty="0" smtClean="0">
                  <a:solidFill>
                    <a:schemeClr val="tx1"/>
                  </a:solidFill>
                </a:rPr>
                <a:t>ExceptionType1</a:t>
              </a:r>
              <a:endParaRPr lang="en-US" sz="2400" b="1" i="1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b="1" dirty="0"/>
              <a:t>Using try, catch &amp; finally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b="1" dirty="0" smtClean="0"/>
              <a:t>finally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Block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142999" y="2743200"/>
            <a:ext cx="6400801" cy="3048000"/>
            <a:chOff x="2438400" y="2362200"/>
            <a:chExt cx="5207431" cy="30480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" name="Rectangle 6"/>
            <p:cNvSpPr/>
            <p:nvPr/>
          </p:nvSpPr>
          <p:spPr>
            <a:xfrm>
              <a:off x="2438400" y="2362200"/>
              <a:ext cx="5207431" cy="3048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 smtClean="0"/>
                <a:t>finally </a:t>
              </a:r>
            </a:p>
            <a:p>
              <a:r>
                <a:rPr lang="en-US" sz="2800" b="1" dirty="0" smtClean="0"/>
                <a:t>{</a:t>
              </a:r>
            </a:p>
            <a:p>
              <a:endParaRPr lang="en-US" sz="2800" b="1" dirty="0" smtClean="0"/>
            </a:p>
            <a:p>
              <a:endParaRPr lang="en-US" sz="2800" b="1" dirty="0" smtClean="0"/>
            </a:p>
            <a:p>
              <a:endParaRPr lang="en-US" sz="2800" b="1" dirty="0" smtClean="0"/>
            </a:p>
            <a:p>
              <a:endParaRPr lang="en-US" sz="2800" b="1" dirty="0" smtClean="0"/>
            </a:p>
            <a:p>
              <a:r>
                <a:rPr lang="en-US" sz="2800" b="1" dirty="0" smtClean="0"/>
                <a:t>}</a:t>
              </a:r>
              <a:endParaRPr lang="en-US" sz="2800" b="1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743200" y="3429000"/>
              <a:ext cx="4530671" cy="13716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2400" b="1" dirty="0" smtClean="0">
                  <a:solidFill>
                    <a:schemeClr val="tx1"/>
                  </a:solidFill>
                </a:rPr>
                <a:t>Executed after a try/catch block</a:t>
              </a:r>
            </a:p>
            <a:p>
              <a:pPr algn="just"/>
              <a:r>
                <a:rPr lang="en-US" sz="2400" b="1" dirty="0" smtClean="0">
                  <a:solidFill>
                    <a:schemeClr val="tx1"/>
                  </a:solidFill>
                </a:rPr>
                <a:t>Execute if no catch statement matches the exception.</a:t>
              </a:r>
              <a:endParaRPr lang="en-US" sz="2800" b="1" i="1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Using try, catch &amp; finally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62000" y="1096963"/>
            <a:ext cx="80772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/>
              <a:t>G</a:t>
            </a:r>
            <a:r>
              <a:rPr lang="en-IN" sz="2800" b="1" dirty="0" smtClean="0"/>
              <a:t>eneral </a:t>
            </a:r>
            <a:r>
              <a:rPr lang="en-IN" sz="2800" b="1" dirty="0"/>
              <a:t>form of an exception-handling block:</a:t>
            </a:r>
            <a:endParaRPr lang="en-IN" sz="2800" b="1" dirty="0" smtClean="0">
              <a:latin typeface="NewBaskervilleStd-Roman"/>
            </a:endParaRPr>
          </a:p>
          <a:p>
            <a:r>
              <a:rPr lang="en-IN" sz="2400" dirty="0" smtClean="0">
                <a:solidFill>
                  <a:srgbClr val="6B6EFB"/>
                </a:solidFill>
                <a:latin typeface="NewBaskervilleStd-Roman"/>
              </a:rPr>
              <a:t>try </a:t>
            </a:r>
            <a:r>
              <a:rPr lang="en-IN" sz="2400" dirty="0">
                <a:solidFill>
                  <a:srgbClr val="6B6EFB"/>
                </a:solidFill>
                <a:latin typeface="NewBaskervilleStd-Roman"/>
              </a:rPr>
              <a:t>{</a:t>
            </a:r>
          </a:p>
          <a:p>
            <a:r>
              <a:rPr lang="en-IN" sz="2400" dirty="0">
                <a:solidFill>
                  <a:srgbClr val="6B6EFB"/>
                </a:solidFill>
                <a:latin typeface="NewBaskervilleStd-Roman"/>
              </a:rPr>
              <a:t>// block of code to monitor for errors</a:t>
            </a:r>
          </a:p>
          <a:p>
            <a:r>
              <a:rPr lang="en-IN" sz="2400" dirty="0">
                <a:solidFill>
                  <a:srgbClr val="6B6EFB"/>
                </a:solidFill>
                <a:latin typeface="NewBaskervilleStd-Roman"/>
              </a:rPr>
              <a:t>}</a:t>
            </a:r>
          </a:p>
          <a:p>
            <a:r>
              <a:rPr lang="en-IN" sz="2400" dirty="0">
                <a:solidFill>
                  <a:srgbClr val="FF0000"/>
                </a:solidFill>
                <a:latin typeface="NewBaskervilleStd-Roman"/>
              </a:rPr>
              <a:t>catch (</a:t>
            </a:r>
            <a:r>
              <a:rPr lang="en-IN" sz="2400" i="1" dirty="0">
                <a:solidFill>
                  <a:srgbClr val="FF0000"/>
                </a:solidFill>
                <a:latin typeface="NewBaskervilleStd-Italic"/>
              </a:rPr>
              <a:t>ExceptionType1 </a:t>
            </a:r>
            <a:r>
              <a:rPr lang="en-IN" sz="2400" i="1" dirty="0" err="1">
                <a:solidFill>
                  <a:srgbClr val="FF0000"/>
                </a:solidFill>
                <a:latin typeface="NewBaskervilleStd-Italic"/>
              </a:rPr>
              <a:t>exOb</a:t>
            </a:r>
            <a:r>
              <a:rPr lang="en-IN" sz="2400" dirty="0">
                <a:solidFill>
                  <a:srgbClr val="FF0000"/>
                </a:solidFill>
                <a:latin typeface="NewBaskervilleStd-Roman"/>
              </a:rPr>
              <a:t>) {</a:t>
            </a:r>
          </a:p>
          <a:p>
            <a:r>
              <a:rPr lang="en-IN" sz="2400" dirty="0">
                <a:solidFill>
                  <a:srgbClr val="FF0000"/>
                </a:solidFill>
                <a:latin typeface="NewBaskervilleStd-Roman"/>
              </a:rPr>
              <a:t>// exception handler for </a:t>
            </a:r>
            <a:r>
              <a:rPr lang="en-IN" sz="2400" i="1" dirty="0">
                <a:solidFill>
                  <a:srgbClr val="FF0000"/>
                </a:solidFill>
                <a:latin typeface="NewBaskervilleStd-Italic"/>
              </a:rPr>
              <a:t>ExceptionType1</a:t>
            </a:r>
          </a:p>
          <a:p>
            <a:r>
              <a:rPr lang="en-IN" sz="2400" dirty="0">
                <a:solidFill>
                  <a:srgbClr val="FF0000"/>
                </a:solidFill>
                <a:latin typeface="NewBaskervilleStd-Roman"/>
              </a:rPr>
              <a:t>}</a:t>
            </a:r>
          </a:p>
          <a:p>
            <a:r>
              <a:rPr lang="en-IN" sz="2400" dirty="0">
                <a:solidFill>
                  <a:srgbClr val="FFCC00"/>
                </a:solidFill>
                <a:latin typeface="NewBaskervilleStd-Roman"/>
              </a:rPr>
              <a:t>catch (</a:t>
            </a:r>
            <a:r>
              <a:rPr lang="en-IN" sz="2400" i="1" dirty="0">
                <a:solidFill>
                  <a:srgbClr val="FFCC00"/>
                </a:solidFill>
                <a:latin typeface="NewBaskervilleStd-Italic"/>
              </a:rPr>
              <a:t>ExceptionType2 </a:t>
            </a:r>
            <a:r>
              <a:rPr lang="en-IN" sz="2400" i="1" dirty="0" err="1">
                <a:solidFill>
                  <a:srgbClr val="FFCC00"/>
                </a:solidFill>
                <a:latin typeface="NewBaskervilleStd-Italic"/>
              </a:rPr>
              <a:t>exOb</a:t>
            </a:r>
            <a:r>
              <a:rPr lang="en-IN" sz="2400" dirty="0">
                <a:solidFill>
                  <a:srgbClr val="FFCC00"/>
                </a:solidFill>
                <a:latin typeface="NewBaskervilleStd-Roman"/>
              </a:rPr>
              <a:t>) {</a:t>
            </a:r>
          </a:p>
          <a:p>
            <a:r>
              <a:rPr lang="en-IN" sz="2400" dirty="0">
                <a:solidFill>
                  <a:srgbClr val="FFCC00"/>
                </a:solidFill>
                <a:latin typeface="NewBaskervilleStd-Roman"/>
              </a:rPr>
              <a:t>// exception handler for </a:t>
            </a:r>
            <a:r>
              <a:rPr lang="en-IN" sz="2400" i="1" dirty="0">
                <a:solidFill>
                  <a:srgbClr val="FFCC00"/>
                </a:solidFill>
                <a:latin typeface="NewBaskervilleStd-Italic"/>
              </a:rPr>
              <a:t>ExceptionType2</a:t>
            </a:r>
          </a:p>
          <a:p>
            <a:r>
              <a:rPr lang="en-IN" sz="2400" dirty="0">
                <a:solidFill>
                  <a:srgbClr val="FFCC00"/>
                </a:solidFill>
                <a:latin typeface="NewBaskervilleStd-Roman"/>
              </a:rPr>
              <a:t>}</a:t>
            </a:r>
          </a:p>
          <a:p>
            <a:r>
              <a:rPr lang="en-IN" sz="2400" dirty="0">
                <a:latin typeface="NewBaskervilleStd-Roman"/>
              </a:rPr>
              <a:t>// ...</a:t>
            </a:r>
          </a:p>
          <a:p>
            <a:r>
              <a:rPr lang="en-IN" sz="2400" dirty="0">
                <a:solidFill>
                  <a:srgbClr val="66FF33"/>
                </a:solidFill>
                <a:latin typeface="NewBaskervilleStd-Roman"/>
              </a:rPr>
              <a:t>finally {</a:t>
            </a:r>
          </a:p>
          <a:p>
            <a:r>
              <a:rPr lang="en-IN" sz="2400" dirty="0">
                <a:solidFill>
                  <a:srgbClr val="66FF33"/>
                </a:solidFill>
                <a:latin typeface="NewBaskervilleStd-Roman"/>
              </a:rPr>
              <a:t>// block of code to be executed after try block ends</a:t>
            </a:r>
          </a:p>
          <a:p>
            <a:r>
              <a:rPr lang="en-IN" sz="2400" dirty="0">
                <a:solidFill>
                  <a:srgbClr val="66FF33"/>
                </a:solidFill>
                <a:latin typeface="NewBaskervilleStd-Roman"/>
              </a:rPr>
              <a:t>}</a:t>
            </a:r>
            <a:endParaRPr lang="en-IN" sz="2400" dirty="0"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05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_EdCntryRpt_TP01018371">
  <a:themeElements>
    <a:clrScheme name="MS_EdCntryRpt_TP01018371 2">
      <a:dk1>
        <a:srgbClr val="000000"/>
      </a:dk1>
      <a:lt1>
        <a:srgbClr val="FFFFFF"/>
      </a:lt1>
      <a:dk2>
        <a:srgbClr val="CC6600"/>
      </a:dk2>
      <a:lt2>
        <a:srgbClr val="FFFFFF"/>
      </a:lt2>
      <a:accent1>
        <a:srgbClr val="FFFFCC"/>
      </a:accent1>
      <a:accent2>
        <a:srgbClr val="B5E0E3"/>
      </a:accent2>
      <a:accent3>
        <a:srgbClr val="FFFFFF"/>
      </a:accent3>
      <a:accent4>
        <a:srgbClr val="000000"/>
      </a:accent4>
      <a:accent5>
        <a:srgbClr val="FFFFE2"/>
      </a:accent5>
      <a:accent6>
        <a:srgbClr val="A4CBCE"/>
      </a:accent6>
      <a:hlink>
        <a:srgbClr val="E5D093"/>
      </a:hlink>
      <a:folHlink>
        <a:srgbClr val="CCB374"/>
      </a:folHlink>
    </a:clrScheme>
    <a:fontScheme name="MS_EdCntryRpt_TP01018371">
      <a:majorFont>
        <a:latin typeface="Century Schoolbook"/>
        <a:ea typeface="宋体"/>
        <a:cs typeface=""/>
      </a:majorFont>
      <a:minorFont>
        <a:latin typeface="Century Schoolbook"/>
        <a:ea typeface="宋体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MS_EdCntryRpt_TP01018371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_EdCntryRpt_TP01018371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_EdCntryRpt_TP01018371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_EdCntryRpt_TP01018371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_EdCntryRpt_TP01018371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_EdCntryRpt_TP01018371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_EdCntryRpt_TP01018371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_EdCntryRpt_TP01018371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4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Verdana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5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ind_1977_slide">
  <a:themeElements>
    <a:clrScheme name="1_ind_1977_slide 1">
      <a:dk1>
        <a:srgbClr val="000000"/>
      </a:dk1>
      <a:lt1>
        <a:srgbClr val="B9D3EE"/>
      </a:lt1>
      <a:dk2>
        <a:srgbClr val="000000"/>
      </a:dk2>
      <a:lt2>
        <a:srgbClr val="B2B2B2"/>
      </a:lt2>
      <a:accent1>
        <a:srgbClr val="D2E3F4"/>
      </a:accent1>
      <a:accent2>
        <a:srgbClr val="679FDA"/>
      </a:accent2>
      <a:accent3>
        <a:srgbClr val="D9E6F5"/>
      </a:accent3>
      <a:accent4>
        <a:srgbClr val="000000"/>
      </a:accent4>
      <a:accent5>
        <a:srgbClr val="E5EFF8"/>
      </a:accent5>
      <a:accent6>
        <a:srgbClr val="5D90C5"/>
      </a:accent6>
      <a:hlink>
        <a:srgbClr val="2865A4"/>
      </a:hlink>
      <a:folHlink>
        <a:srgbClr val="2E4C6B"/>
      </a:folHlink>
    </a:clrScheme>
    <a:fontScheme name="1_ind_1977_slid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ind_1977_slide 1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D2E3F4"/>
        </a:accent1>
        <a:accent2>
          <a:srgbClr val="679FDA"/>
        </a:accent2>
        <a:accent3>
          <a:srgbClr val="D9E6F5"/>
        </a:accent3>
        <a:accent4>
          <a:srgbClr val="000000"/>
        </a:accent4>
        <a:accent5>
          <a:srgbClr val="E5EFF8"/>
        </a:accent5>
        <a:accent6>
          <a:srgbClr val="5D90C5"/>
        </a:accent6>
        <a:hlink>
          <a:srgbClr val="2865A4"/>
        </a:hlink>
        <a:folHlink>
          <a:srgbClr val="2E4C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2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66B9CC"/>
        </a:accent1>
        <a:accent2>
          <a:srgbClr val="6666CC"/>
        </a:accent2>
        <a:accent3>
          <a:srgbClr val="D9E6F5"/>
        </a:accent3>
        <a:accent4>
          <a:srgbClr val="000000"/>
        </a:accent4>
        <a:accent5>
          <a:srgbClr val="B8D9E2"/>
        </a:accent5>
        <a:accent6>
          <a:srgbClr val="5C5CB9"/>
        </a:accent6>
        <a:hlink>
          <a:srgbClr val="2E4C6B"/>
        </a:hlink>
        <a:folHlink>
          <a:srgbClr val="2E2E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3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C56230"/>
        </a:accent1>
        <a:accent2>
          <a:srgbClr val="B69715"/>
        </a:accent2>
        <a:accent3>
          <a:srgbClr val="D9E6F5"/>
        </a:accent3>
        <a:accent4>
          <a:srgbClr val="000000"/>
        </a:accent4>
        <a:accent5>
          <a:srgbClr val="DFB7AD"/>
        </a:accent5>
        <a:accent6>
          <a:srgbClr val="A58812"/>
        </a:accent6>
        <a:hlink>
          <a:srgbClr val="2E4C6B"/>
        </a:hlink>
        <a:folHlink>
          <a:srgbClr val="6B51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4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B46E17"/>
        </a:accent1>
        <a:accent2>
          <a:srgbClr val="A7BC2E"/>
        </a:accent2>
        <a:accent3>
          <a:srgbClr val="D9E6F5"/>
        </a:accent3>
        <a:accent4>
          <a:srgbClr val="000000"/>
        </a:accent4>
        <a:accent5>
          <a:srgbClr val="D6BAAB"/>
        </a:accent5>
        <a:accent6>
          <a:srgbClr val="97AA29"/>
        </a:accent6>
        <a:hlink>
          <a:srgbClr val="2E4C6B"/>
        </a:hlink>
        <a:folHlink>
          <a:srgbClr val="6B2E6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D2E3F4"/>
        </a:accent1>
        <a:accent2>
          <a:srgbClr val="679FDA"/>
        </a:accent2>
        <a:accent3>
          <a:srgbClr val="FFFFFF"/>
        </a:accent3>
        <a:accent4>
          <a:srgbClr val="000000"/>
        </a:accent4>
        <a:accent5>
          <a:srgbClr val="E5EFF8"/>
        </a:accent5>
        <a:accent6>
          <a:srgbClr val="5D90C5"/>
        </a:accent6>
        <a:hlink>
          <a:srgbClr val="2865A4"/>
        </a:hlink>
        <a:folHlink>
          <a:srgbClr val="2E4C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B9CC"/>
        </a:accent1>
        <a:accent2>
          <a:srgbClr val="6666CC"/>
        </a:accent2>
        <a:accent3>
          <a:srgbClr val="FFFFFF"/>
        </a:accent3>
        <a:accent4>
          <a:srgbClr val="000000"/>
        </a:accent4>
        <a:accent5>
          <a:srgbClr val="B8D9E2"/>
        </a:accent5>
        <a:accent6>
          <a:srgbClr val="5C5CB9"/>
        </a:accent6>
        <a:hlink>
          <a:srgbClr val="2E4C6B"/>
        </a:hlink>
        <a:folHlink>
          <a:srgbClr val="2E2E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56230"/>
        </a:accent1>
        <a:accent2>
          <a:srgbClr val="B69715"/>
        </a:accent2>
        <a:accent3>
          <a:srgbClr val="FFFFFF"/>
        </a:accent3>
        <a:accent4>
          <a:srgbClr val="000000"/>
        </a:accent4>
        <a:accent5>
          <a:srgbClr val="DFB7AD"/>
        </a:accent5>
        <a:accent6>
          <a:srgbClr val="A58812"/>
        </a:accent6>
        <a:hlink>
          <a:srgbClr val="2E4C6B"/>
        </a:hlink>
        <a:folHlink>
          <a:srgbClr val="6B51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46E17"/>
        </a:accent1>
        <a:accent2>
          <a:srgbClr val="A7BC2E"/>
        </a:accent2>
        <a:accent3>
          <a:srgbClr val="FFFFFF"/>
        </a:accent3>
        <a:accent4>
          <a:srgbClr val="000000"/>
        </a:accent4>
        <a:accent5>
          <a:srgbClr val="D6BAAB"/>
        </a:accent5>
        <a:accent6>
          <a:srgbClr val="97AA29"/>
        </a:accent6>
        <a:hlink>
          <a:srgbClr val="2E4C6B"/>
        </a:hlink>
        <a:folHlink>
          <a:srgbClr val="6B2E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ind_1977_slide">
  <a:themeElements>
    <a:clrScheme name="ind_1977_slide 1">
      <a:dk1>
        <a:srgbClr val="000000"/>
      </a:dk1>
      <a:lt1>
        <a:srgbClr val="B9D3EE"/>
      </a:lt1>
      <a:dk2>
        <a:srgbClr val="000000"/>
      </a:dk2>
      <a:lt2>
        <a:srgbClr val="B2B2B2"/>
      </a:lt2>
      <a:accent1>
        <a:srgbClr val="D2E3F4"/>
      </a:accent1>
      <a:accent2>
        <a:srgbClr val="679FDA"/>
      </a:accent2>
      <a:accent3>
        <a:srgbClr val="D9E6F5"/>
      </a:accent3>
      <a:accent4>
        <a:srgbClr val="000000"/>
      </a:accent4>
      <a:accent5>
        <a:srgbClr val="E5EFF8"/>
      </a:accent5>
      <a:accent6>
        <a:srgbClr val="5D90C5"/>
      </a:accent6>
      <a:hlink>
        <a:srgbClr val="2865A4"/>
      </a:hlink>
      <a:folHlink>
        <a:srgbClr val="2E4C6B"/>
      </a:folHlink>
    </a:clrScheme>
    <a:fontScheme name="ind_1977_slid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nd_1977_slide 1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D2E3F4"/>
        </a:accent1>
        <a:accent2>
          <a:srgbClr val="679FDA"/>
        </a:accent2>
        <a:accent3>
          <a:srgbClr val="D9E6F5"/>
        </a:accent3>
        <a:accent4>
          <a:srgbClr val="000000"/>
        </a:accent4>
        <a:accent5>
          <a:srgbClr val="E5EFF8"/>
        </a:accent5>
        <a:accent6>
          <a:srgbClr val="5D90C5"/>
        </a:accent6>
        <a:hlink>
          <a:srgbClr val="2865A4"/>
        </a:hlink>
        <a:folHlink>
          <a:srgbClr val="2E4C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2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66B9CC"/>
        </a:accent1>
        <a:accent2>
          <a:srgbClr val="6666CC"/>
        </a:accent2>
        <a:accent3>
          <a:srgbClr val="D9E6F5"/>
        </a:accent3>
        <a:accent4>
          <a:srgbClr val="000000"/>
        </a:accent4>
        <a:accent5>
          <a:srgbClr val="B8D9E2"/>
        </a:accent5>
        <a:accent6>
          <a:srgbClr val="5C5CB9"/>
        </a:accent6>
        <a:hlink>
          <a:srgbClr val="2E4C6B"/>
        </a:hlink>
        <a:folHlink>
          <a:srgbClr val="2E2E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3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C56230"/>
        </a:accent1>
        <a:accent2>
          <a:srgbClr val="B69715"/>
        </a:accent2>
        <a:accent3>
          <a:srgbClr val="D9E6F5"/>
        </a:accent3>
        <a:accent4>
          <a:srgbClr val="000000"/>
        </a:accent4>
        <a:accent5>
          <a:srgbClr val="DFB7AD"/>
        </a:accent5>
        <a:accent6>
          <a:srgbClr val="A58812"/>
        </a:accent6>
        <a:hlink>
          <a:srgbClr val="2E4C6B"/>
        </a:hlink>
        <a:folHlink>
          <a:srgbClr val="6B51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4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B46E17"/>
        </a:accent1>
        <a:accent2>
          <a:srgbClr val="A7BC2E"/>
        </a:accent2>
        <a:accent3>
          <a:srgbClr val="D9E6F5"/>
        </a:accent3>
        <a:accent4>
          <a:srgbClr val="000000"/>
        </a:accent4>
        <a:accent5>
          <a:srgbClr val="D6BAAB"/>
        </a:accent5>
        <a:accent6>
          <a:srgbClr val="97AA29"/>
        </a:accent6>
        <a:hlink>
          <a:srgbClr val="2E4C6B"/>
        </a:hlink>
        <a:folHlink>
          <a:srgbClr val="6B2E6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D2E3F4"/>
        </a:accent1>
        <a:accent2>
          <a:srgbClr val="679FDA"/>
        </a:accent2>
        <a:accent3>
          <a:srgbClr val="FFFFFF"/>
        </a:accent3>
        <a:accent4>
          <a:srgbClr val="000000"/>
        </a:accent4>
        <a:accent5>
          <a:srgbClr val="E5EFF8"/>
        </a:accent5>
        <a:accent6>
          <a:srgbClr val="5D90C5"/>
        </a:accent6>
        <a:hlink>
          <a:srgbClr val="2865A4"/>
        </a:hlink>
        <a:folHlink>
          <a:srgbClr val="2E4C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B9CC"/>
        </a:accent1>
        <a:accent2>
          <a:srgbClr val="6666CC"/>
        </a:accent2>
        <a:accent3>
          <a:srgbClr val="FFFFFF"/>
        </a:accent3>
        <a:accent4>
          <a:srgbClr val="000000"/>
        </a:accent4>
        <a:accent5>
          <a:srgbClr val="B8D9E2"/>
        </a:accent5>
        <a:accent6>
          <a:srgbClr val="5C5CB9"/>
        </a:accent6>
        <a:hlink>
          <a:srgbClr val="2E4C6B"/>
        </a:hlink>
        <a:folHlink>
          <a:srgbClr val="2E2E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56230"/>
        </a:accent1>
        <a:accent2>
          <a:srgbClr val="B69715"/>
        </a:accent2>
        <a:accent3>
          <a:srgbClr val="FFFFFF"/>
        </a:accent3>
        <a:accent4>
          <a:srgbClr val="000000"/>
        </a:accent4>
        <a:accent5>
          <a:srgbClr val="DFB7AD"/>
        </a:accent5>
        <a:accent6>
          <a:srgbClr val="A58812"/>
        </a:accent6>
        <a:hlink>
          <a:srgbClr val="2E4C6B"/>
        </a:hlink>
        <a:folHlink>
          <a:srgbClr val="6B51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46E17"/>
        </a:accent1>
        <a:accent2>
          <a:srgbClr val="A7BC2E"/>
        </a:accent2>
        <a:accent3>
          <a:srgbClr val="FFFFFF"/>
        </a:accent3>
        <a:accent4>
          <a:srgbClr val="000000"/>
        </a:accent4>
        <a:accent5>
          <a:srgbClr val="D6BAAB"/>
        </a:accent5>
        <a:accent6>
          <a:srgbClr val="97AA29"/>
        </a:accent6>
        <a:hlink>
          <a:srgbClr val="2E4C6B"/>
        </a:hlink>
        <a:folHlink>
          <a:srgbClr val="6B2E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_powerpoint-template-24">
  <a:themeElements>
    <a:clrScheme name="1_powerpoint-template-24 6">
      <a:dk1>
        <a:srgbClr val="4D4D4D"/>
      </a:dk1>
      <a:lt1>
        <a:srgbClr val="FFFFFF"/>
      </a:lt1>
      <a:dk2>
        <a:srgbClr val="4D4D4D"/>
      </a:dk2>
      <a:lt2>
        <a:srgbClr val="7FCC6A"/>
      </a:lt2>
      <a:accent1>
        <a:srgbClr val="5DBF62"/>
      </a:accent1>
      <a:accent2>
        <a:srgbClr val="7CCD6F"/>
      </a:accent2>
      <a:accent3>
        <a:srgbClr val="FFFFFF"/>
      </a:accent3>
      <a:accent4>
        <a:srgbClr val="404040"/>
      </a:accent4>
      <a:accent5>
        <a:srgbClr val="B6DCB7"/>
      </a:accent5>
      <a:accent6>
        <a:srgbClr val="70BA64"/>
      </a:accent6>
      <a:hlink>
        <a:srgbClr val="48AE52"/>
      </a:hlink>
      <a:folHlink>
        <a:srgbClr val="DDDDDD"/>
      </a:folHlink>
    </a:clrScheme>
    <a:fontScheme name="1_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2">
        <a:dk1>
          <a:srgbClr val="4D4D4D"/>
        </a:dk1>
        <a:lt1>
          <a:srgbClr val="FFFFFF"/>
        </a:lt1>
        <a:dk2>
          <a:srgbClr val="4D4D4D"/>
        </a:dk2>
        <a:lt2>
          <a:srgbClr val="2C86AA"/>
        </a:lt2>
        <a:accent1>
          <a:srgbClr val="4B782A"/>
        </a:accent1>
        <a:accent2>
          <a:srgbClr val="38AFD0"/>
        </a:accent2>
        <a:accent3>
          <a:srgbClr val="FFFFFF"/>
        </a:accent3>
        <a:accent4>
          <a:srgbClr val="404040"/>
        </a:accent4>
        <a:accent5>
          <a:srgbClr val="B1BEAC"/>
        </a:accent5>
        <a:accent6>
          <a:srgbClr val="329EBC"/>
        </a:accent6>
        <a:hlink>
          <a:srgbClr val="9DBC2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3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4">
        <a:dk1>
          <a:srgbClr val="4D4D4D"/>
        </a:dk1>
        <a:lt1>
          <a:srgbClr val="FFFFFF"/>
        </a:lt1>
        <a:dk2>
          <a:srgbClr val="4D4D4D"/>
        </a:dk2>
        <a:lt2>
          <a:srgbClr val="93CB6A"/>
        </a:lt2>
        <a:accent1>
          <a:srgbClr val="71BE5E"/>
        </a:accent1>
        <a:accent2>
          <a:srgbClr val="A0CD6E"/>
        </a:accent2>
        <a:accent3>
          <a:srgbClr val="FFFFFF"/>
        </a:accent3>
        <a:accent4>
          <a:srgbClr val="404040"/>
        </a:accent4>
        <a:accent5>
          <a:srgbClr val="BBDBB6"/>
        </a:accent5>
        <a:accent6>
          <a:srgbClr val="91BA63"/>
        </a:accent6>
        <a:hlink>
          <a:srgbClr val="6BAB4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5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owerpoint-template-24 6">
        <a:dk1>
          <a:srgbClr val="4D4D4D"/>
        </a:dk1>
        <a:lt1>
          <a:srgbClr val="FFFFFF"/>
        </a:lt1>
        <a:dk2>
          <a:srgbClr val="4D4D4D"/>
        </a:dk2>
        <a:lt2>
          <a:srgbClr val="7FCC6A"/>
        </a:lt2>
        <a:accent1>
          <a:srgbClr val="5DBF62"/>
        </a:accent1>
        <a:accent2>
          <a:srgbClr val="7CCD6F"/>
        </a:accent2>
        <a:accent3>
          <a:srgbClr val="FFFFFF"/>
        </a:accent3>
        <a:accent4>
          <a:srgbClr val="404040"/>
        </a:accent4>
        <a:accent5>
          <a:srgbClr val="B6DCB7"/>
        </a:accent5>
        <a:accent6>
          <a:srgbClr val="70BA64"/>
        </a:accent6>
        <a:hlink>
          <a:srgbClr val="48AE5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powerpoint-template-24">
  <a:themeElements>
    <a:clrScheme name="powerpoint-template-24 6">
      <a:dk1>
        <a:srgbClr val="4D4D4D"/>
      </a:dk1>
      <a:lt1>
        <a:srgbClr val="FFFFFF"/>
      </a:lt1>
      <a:dk2>
        <a:srgbClr val="4D4D4D"/>
      </a:dk2>
      <a:lt2>
        <a:srgbClr val="7FCC6A"/>
      </a:lt2>
      <a:accent1>
        <a:srgbClr val="5DBF62"/>
      </a:accent1>
      <a:accent2>
        <a:srgbClr val="7CCD6F"/>
      </a:accent2>
      <a:accent3>
        <a:srgbClr val="FFFFFF"/>
      </a:accent3>
      <a:accent4>
        <a:srgbClr val="404040"/>
      </a:accent4>
      <a:accent5>
        <a:srgbClr val="B6DCB7"/>
      </a:accent5>
      <a:accent6>
        <a:srgbClr val="70BA64"/>
      </a:accent6>
      <a:hlink>
        <a:srgbClr val="48AE52"/>
      </a:hlink>
      <a:folHlink>
        <a:srgbClr val="DDDDDD"/>
      </a:folHlink>
    </a:clrScheme>
    <a:fontScheme name="powerpoint-template-2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2C86AA"/>
        </a:lt2>
        <a:accent1>
          <a:srgbClr val="4B782A"/>
        </a:accent1>
        <a:accent2>
          <a:srgbClr val="38AFD0"/>
        </a:accent2>
        <a:accent3>
          <a:srgbClr val="FFFFFF"/>
        </a:accent3>
        <a:accent4>
          <a:srgbClr val="404040"/>
        </a:accent4>
        <a:accent5>
          <a:srgbClr val="B1BEAC"/>
        </a:accent5>
        <a:accent6>
          <a:srgbClr val="329EBC"/>
        </a:accent6>
        <a:hlink>
          <a:srgbClr val="9DBC2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93CB6A"/>
        </a:lt2>
        <a:accent1>
          <a:srgbClr val="71BE5E"/>
        </a:accent1>
        <a:accent2>
          <a:srgbClr val="A0CD6E"/>
        </a:accent2>
        <a:accent3>
          <a:srgbClr val="FFFFFF"/>
        </a:accent3>
        <a:accent4>
          <a:srgbClr val="404040"/>
        </a:accent4>
        <a:accent5>
          <a:srgbClr val="BBDBB6"/>
        </a:accent5>
        <a:accent6>
          <a:srgbClr val="91BA63"/>
        </a:accent6>
        <a:hlink>
          <a:srgbClr val="6BAB4A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0E0F83"/>
        </a:lt2>
        <a:accent1>
          <a:srgbClr val="4049D2"/>
        </a:accent1>
        <a:accent2>
          <a:srgbClr val="494FD9"/>
        </a:accent2>
        <a:accent3>
          <a:srgbClr val="FFFFFF"/>
        </a:accent3>
        <a:accent4>
          <a:srgbClr val="404040"/>
        </a:accent4>
        <a:accent5>
          <a:srgbClr val="AFB1E5"/>
        </a:accent5>
        <a:accent6>
          <a:srgbClr val="4147C4"/>
        </a:accent6>
        <a:hlink>
          <a:srgbClr val="757DD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7FCC6A"/>
        </a:lt2>
        <a:accent1>
          <a:srgbClr val="5DBF62"/>
        </a:accent1>
        <a:accent2>
          <a:srgbClr val="7CCD6F"/>
        </a:accent2>
        <a:accent3>
          <a:srgbClr val="FFFFFF"/>
        </a:accent3>
        <a:accent4>
          <a:srgbClr val="404040"/>
        </a:accent4>
        <a:accent5>
          <a:srgbClr val="B6DCB7"/>
        </a:accent5>
        <a:accent6>
          <a:srgbClr val="70BA64"/>
        </a:accent6>
        <a:hlink>
          <a:srgbClr val="48AE5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6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コンピュータ（003）">
  <a:themeElements>
    <a:clrScheme name="コンピュータ（003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コンピュータ（003）">
      <a:majorFont>
        <a:latin typeface="Arial Rounded MT Bold"/>
        <a:ea typeface="MS PGothic"/>
        <a:cs typeface=""/>
      </a:majorFont>
      <a:minorFont>
        <a:latin typeface="MS PGothic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コンピュータ（003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コンピュータ（003）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コンピュータ（003）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コンピュータ（003）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コンピュータ（003）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コンピュータ（003）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コンピュータ（003）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コンピュータ（003）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コンピュータ（003）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コンピュータ（003）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コンピュータ（003）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コンピュータ（003）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演示设计">
  <a:themeElements>
    <a:clrScheme name="演示设计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021"/>
      </a:accent1>
      <a:accent2>
        <a:srgbClr val="DA5800"/>
      </a:accent2>
      <a:accent3>
        <a:srgbClr val="FFFFFF"/>
      </a:accent3>
      <a:accent4>
        <a:srgbClr val="000000"/>
      </a:accent4>
      <a:accent5>
        <a:srgbClr val="FFC6AB"/>
      </a:accent5>
      <a:accent6>
        <a:srgbClr val="C54F00"/>
      </a:accent6>
      <a:hlink>
        <a:srgbClr val="963D00"/>
      </a:hlink>
      <a:folHlink>
        <a:srgbClr val="FFC78F"/>
      </a:folHlink>
    </a:clrScheme>
    <a:fontScheme name="演示设计">
      <a:majorFont>
        <a:latin typeface="Arial"/>
        <a:ea typeface="黑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演示设计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C7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演示设计1">
  <a:themeElements>
    <a:clrScheme name="演示设计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021"/>
      </a:accent1>
      <a:accent2>
        <a:srgbClr val="DA5800"/>
      </a:accent2>
      <a:accent3>
        <a:srgbClr val="FFFFFF"/>
      </a:accent3>
      <a:accent4>
        <a:srgbClr val="000000"/>
      </a:accent4>
      <a:accent5>
        <a:srgbClr val="FFC6AB"/>
      </a:accent5>
      <a:accent6>
        <a:srgbClr val="C54F00"/>
      </a:accent6>
      <a:hlink>
        <a:srgbClr val="963D00"/>
      </a:hlink>
      <a:folHlink>
        <a:srgbClr val="FFAD5B"/>
      </a:folHlink>
    </a:clrScheme>
    <a:fontScheme name="演示设计1">
      <a:majorFont>
        <a:latin typeface="Arial"/>
        <a:ea typeface="黑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演示设计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7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8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9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ritingDesignTemplate">
  <a:themeElements>
    <a:clrScheme name="WritingDesignTemplate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WritingDesign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ritingDesign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itingDesign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itingDesign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itingDesign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itingDesign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itingDesign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10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1_400TGp_globalcity_light_ani">
  <a:themeElements>
    <a:clrScheme name="1_400TGp_globalcity_light_ani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1_400TGp_globalcity_light_a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1_400TGp_globalcity_light_ani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400TGp_globalcity_light_ani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400TGp_globalcity_light_ani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11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华文细黑" pitchFamily="2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imono">
  <a:themeElements>
    <a:clrScheme name="Kimono 6">
      <a:dk1>
        <a:srgbClr val="000000"/>
      </a:dk1>
      <a:lt1>
        <a:srgbClr val="D9EFE0"/>
      </a:lt1>
      <a:dk2>
        <a:srgbClr val="30605A"/>
      </a:dk2>
      <a:lt2>
        <a:srgbClr val="15331E"/>
      </a:lt2>
      <a:accent1>
        <a:srgbClr val="A4C6BA"/>
      </a:accent1>
      <a:accent2>
        <a:srgbClr val="558F7D"/>
      </a:accent2>
      <a:accent3>
        <a:srgbClr val="E9F6ED"/>
      </a:accent3>
      <a:accent4>
        <a:srgbClr val="000000"/>
      </a:accent4>
      <a:accent5>
        <a:srgbClr val="CFDFD9"/>
      </a:accent5>
      <a:accent6>
        <a:srgbClr val="4C8171"/>
      </a:accent6>
      <a:hlink>
        <a:srgbClr val="C1C177"/>
      </a:hlink>
      <a:folHlink>
        <a:srgbClr val="A08F5E"/>
      </a:folHlink>
    </a:clrScheme>
    <a:fontScheme name="Kimon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imono 1">
        <a:dk1>
          <a:srgbClr val="2F1311"/>
        </a:dk1>
        <a:lt1>
          <a:srgbClr val="C16059"/>
        </a:lt1>
        <a:dk2>
          <a:srgbClr val="F7D47D"/>
        </a:dk2>
        <a:lt2>
          <a:srgbClr val="000000"/>
        </a:lt2>
        <a:accent1>
          <a:srgbClr val="D5B781"/>
        </a:accent1>
        <a:accent2>
          <a:srgbClr val="79AF7D"/>
        </a:accent2>
        <a:accent3>
          <a:srgbClr val="DDB6B5"/>
        </a:accent3>
        <a:accent4>
          <a:srgbClr val="270E0D"/>
        </a:accent4>
        <a:accent5>
          <a:srgbClr val="E7D8C1"/>
        </a:accent5>
        <a:accent6>
          <a:srgbClr val="6D9E71"/>
        </a:accent6>
        <a:hlink>
          <a:srgbClr val="F0B854"/>
        </a:hlink>
        <a:folHlink>
          <a:srgbClr val="DC893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mono 2">
        <a:dk1>
          <a:srgbClr val="000000"/>
        </a:dk1>
        <a:lt1>
          <a:srgbClr val="FFFFFF"/>
        </a:lt1>
        <a:dk2>
          <a:srgbClr val="000000"/>
        </a:dk2>
        <a:lt2>
          <a:srgbClr val="F7D47D"/>
        </a:lt2>
        <a:accent1>
          <a:srgbClr val="C19341"/>
        </a:accent1>
        <a:accent2>
          <a:srgbClr val="60A265"/>
        </a:accent2>
        <a:accent3>
          <a:srgbClr val="AAAAAA"/>
        </a:accent3>
        <a:accent4>
          <a:srgbClr val="DADADA"/>
        </a:accent4>
        <a:accent5>
          <a:srgbClr val="DDC8B0"/>
        </a:accent5>
        <a:accent6>
          <a:srgbClr val="56925B"/>
        </a:accent6>
        <a:hlink>
          <a:srgbClr val="EB9F17"/>
        </a:hlink>
        <a:folHlink>
          <a:srgbClr val="CF76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imono 3">
        <a:dk1>
          <a:srgbClr val="00002E"/>
        </a:dk1>
        <a:lt1>
          <a:srgbClr val="FFFFFF"/>
        </a:lt1>
        <a:dk2>
          <a:srgbClr val="003399"/>
        </a:dk2>
        <a:lt2>
          <a:srgbClr val="F4BC40"/>
        </a:lt2>
        <a:accent1>
          <a:srgbClr val="9280CC"/>
        </a:accent1>
        <a:accent2>
          <a:srgbClr val="BD51A1"/>
        </a:accent2>
        <a:accent3>
          <a:srgbClr val="AAADCA"/>
        </a:accent3>
        <a:accent4>
          <a:srgbClr val="DADADA"/>
        </a:accent4>
        <a:accent5>
          <a:srgbClr val="C7C0E2"/>
        </a:accent5>
        <a:accent6>
          <a:srgbClr val="AB4991"/>
        </a:accent6>
        <a:hlink>
          <a:srgbClr val="CC66FF"/>
        </a:hlink>
        <a:folHlink>
          <a:srgbClr val="824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imono 4">
        <a:dk1>
          <a:srgbClr val="2F1311"/>
        </a:dk1>
        <a:lt1>
          <a:srgbClr val="7A8E9C"/>
        </a:lt1>
        <a:dk2>
          <a:srgbClr val="FDF4DF"/>
        </a:dk2>
        <a:lt2>
          <a:srgbClr val="3E4A52"/>
        </a:lt2>
        <a:accent1>
          <a:srgbClr val="81ABA0"/>
        </a:accent1>
        <a:accent2>
          <a:srgbClr val="CD817B"/>
        </a:accent2>
        <a:accent3>
          <a:srgbClr val="BEC6CB"/>
        </a:accent3>
        <a:accent4>
          <a:srgbClr val="270E0D"/>
        </a:accent4>
        <a:accent5>
          <a:srgbClr val="C1D2CD"/>
        </a:accent5>
        <a:accent6>
          <a:srgbClr val="BA746F"/>
        </a:accent6>
        <a:hlink>
          <a:srgbClr val="BEBC76"/>
        </a:hlink>
        <a:folHlink>
          <a:srgbClr val="668E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mono 5">
        <a:dk1>
          <a:srgbClr val="2F1311"/>
        </a:dk1>
        <a:lt1>
          <a:srgbClr val="7A9C7C"/>
        </a:lt1>
        <a:dk2>
          <a:srgbClr val="FBEBC3"/>
        </a:dk2>
        <a:lt2>
          <a:srgbClr val="3C503D"/>
        </a:lt2>
        <a:accent1>
          <a:srgbClr val="D5B781"/>
        </a:accent1>
        <a:accent2>
          <a:srgbClr val="C16059"/>
        </a:accent2>
        <a:accent3>
          <a:srgbClr val="BECBBF"/>
        </a:accent3>
        <a:accent4>
          <a:srgbClr val="270E0D"/>
        </a:accent4>
        <a:accent5>
          <a:srgbClr val="E7D8C1"/>
        </a:accent5>
        <a:accent6>
          <a:srgbClr val="AF5650"/>
        </a:accent6>
        <a:hlink>
          <a:srgbClr val="F0B854"/>
        </a:hlink>
        <a:folHlink>
          <a:srgbClr val="DC893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mono 6">
        <a:dk1>
          <a:srgbClr val="000000"/>
        </a:dk1>
        <a:lt1>
          <a:srgbClr val="D9EFE0"/>
        </a:lt1>
        <a:dk2>
          <a:srgbClr val="30605A"/>
        </a:dk2>
        <a:lt2>
          <a:srgbClr val="15331E"/>
        </a:lt2>
        <a:accent1>
          <a:srgbClr val="A4C6BA"/>
        </a:accent1>
        <a:accent2>
          <a:srgbClr val="558F7D"/>
        </a:accent2>
        <a:accent3>
          <a:srgbClr val="E9F6ED"/>
        </a:accent3>
        <a:accent4>
          <a:srgbClr val="000000"/>
        </a:accent4>
        <a:accent5>
          <a:srgbClr val="CFDFD9"/>
        </a:accent5>
        <a:accent6>
          <a:srgbClr val="4C8171"/>
        </a:accent6>
        <a:hlink>
          <a:srgbClr val="C1C177"/>
        </a:hlink>
        <a:folHlink>
          <a:srgbClr val="A08F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mono 7">
        <a:dk1>
          <a:srgbClr val="2F1311"/>
        </a:dk1>
        <a:lt1>
          <a:srgbClr val="CFC7B5"/>
        </a:lt1>
        <a:dk2>
          <a:srgbClr val="853F35"/>
        </a:dk2>
        <a:lt2>
          <a:srgbClr val="8E7F5E"/>
        </a:lt2>
        <a:accent1>
          <a:srgbClr val="EBD2A5"/>
        </a:accent1>
        <a:accent2>
          <a:srgbClr val="A5C9A8"/>
        </a:accent2>
        <a:accent3>
          <a:srgbClr val="E4E0D7"/>
        </a:accent3>
        <a:accent4>
          <a:srgbClr val="270E0D"/>
        </a:accent4>
        <a:accent5>
          <a:srgbClr val="F3E5CF"/>
        </a:accent5>
        <a:accent6>
          <a:srgbClr val="95B698"/>
        </a:accent6>
        <a:hlink>
          <a:srgbClr val="C68510"/>
        </a:hlink>
        <a:folHlink>
          <a:srgbClr val="E5A8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mono 8">
        <a:dk1>
          <a:srgbClr val="000000"/>
        </a:dk1>
        <a:lt1>
          <a:srgbClr val="F0EED8"/>
        </a:lt1>
        <a:dk2>
          <a:srgbClr val="666729"/>
        </a:dk2>
        <a:lt2>
          <a:srgbClr val="3F3B19"/>
        </a:lt2>
        <a:accent1>
          <a:srgbClr val="E9D47D"/>
        </a:accent1>
        <a:accent2>
          <a:srgbClr val="D4DD91"/>
        </a:accent2>
        <a:accent3>
          <a:srgbClr val="F6F5E9"/>
        </a:accent3>
        <a:accent4>
          <a:srgbClr val="000000"/>
        </a:accent4>
        <a:accent5>
          <a:srgbClr val="F2E6BF"/>
        </a:accent5>
        <a:accent6>
          <a:srgbClr val="C0C883"/>
        </a:accent6>
        <a:hlink>
          <a:srgbClr val="9D943F"/>
        </a:hlink>
        <a:folHlink>
          <a:srgbClr val="C9C1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默认设计模板">
  <a:themeElements>
    <a:clrScheme name="默认设计模板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5B8CC1"/>
      </a:accent1>
      <a:accent2>
        <a:srgbClr val="333399"/>
      </a:accent2>
      <a:accent3>
        <a:srgbClr val="FFFFFF"/>
      </a:accent3>
      <a:accent4>
        <a:srgbClr val="000000"/>
      </a:accent4>
      <a:accent5>
        <a:srgbClr val="B5C5DD"/>
      </a:accent5>
      <a:accent6>
        <a:srgbClr val="2D2D8A"/>
      </a:accent6>
      <a:hlink>
        <a:srgbClr val="002850"/>
      </a:hlink>
      <a:folHlink>
        <a:srgbClr val="66B2FE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B8CC1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D2D8A"/>
        </a:accent6>
        <a:hlink>
          <a:srgbClr val="002850"/>
        </a:hlink>
        <a:folHlink>
          <a:srgbClr val="66B2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默认设计模板_2">
  <a:themeElements>
    <a:clrScheme name="默认设计模板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WritingDesignTemplate">
  <a:themeElements>
    <a:clrScheme name="WritingDesignTemplate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WritingDesign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ritingDesign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itingDesign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itingDesign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itingDesign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itingDesign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itingDesign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itingDesign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Kimono">
  <a:themeElements>
    <a:clrScheme name="Kimono 6">
      <a:dk1>
        <a:srgbClr val="000000"/>
      </a:dk1>
      <a:lt1>
        <a:srgbClr val="D9EFE0"/>
      </a:lt1>
      <a:dk2>
        <a:srgbClr val="30605A"/>
      </a:dk2>
      <a:lt2>
        <a:srgbClr val="15331E"/>
      </a:lt2>
      <a:accent1>
        <a:srgbClr val="A4C6BA"/>
      </a:accent1>
      <a:accent2>
        <a:srgbClr val="558F7D"/>
      </a:accent2>
      <a:accent3>
        <a:srgbClr val="E9F6ED"/>
      </a:accent3>
      <a:accent4>
        <a:srgbClr val="000000"/>
      </a:accent4>
      <a:accent5>
        <a:srgbClr val="CFDFD9"/>
      </a:accent5>
      <a:accent6>
        <a:srgbClr val="4C8171"/>
      </a:accent6>
      <a:hlink>
        <a:srgbClr val="C1C177"/>
      </a:hlink>
      <a:folHlink>
        <a:srgbClr val="A08F5E"/>
      </a:folHlink>
    </a:clrScheme>
    <a:fontScheme name="Kimon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imono 1">
        <a:dk1>
          <a:srgbClr val="2F1311"/>
        </a:dk1>
        <a:lt1>
          <a:srgbClr val="C16059"/>
        </a:lt1>
        <a:dk2>
          <a:srgbClr val="F7D47D"/>
        </a:dk2>
        <a:lt2>
          <a:srgbClr val="000000"/>
        </a:lt2>
        <a:accent1>
          <a:srgbClr val="D5B781"/>
        </a:accent1>
        <a:accent2>
          <a:srgbClr val="79AF7D"/>
        </a:accent2>
        <a:accent3>
          <a:srgbClr val="DDB6B5"/>
        </a:accent3>
        <a:accent4>
          <a:srgbClr val="270E0D"/>
        </a:accent4>
        <a:accent5>
          <a:srgbClr val="E7D8C1"/>
        </a:accent5>
        <a:accent6>
          <a:srgbClr val="6D9E71"/>
        </a:accent6>
        <a:hlink>
          <a:srgbClr val="F0B854"/>
        </a:hlink>
        <a:folHlink>
          <a:srgbClr val="DC893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mono 2">
        <a:dk1>
          <a:srgbClr val="000000"/>
        </a:dk1>
        <a:lt1>
          <a:srgbClr val="FFFFFF"/>
        </a:lt1>
        <a:dk2>
          <a:srgbClr val="000000"/>
        </a:dk2>
        <a:lt2>
          <a:srgbClr val="F7D47D"/>
        </a:lt2>
        <a:accent1>
          <a:srgbClr val="C19341"/>
        </a:accent1>
        <a:accent2>
          <a:srgbClr val="60A265"/>
        </a:accent2>
        <a:accent3>
          <a:srgbClr val="AAAAAA"/>
        </a:accent3>
        <a:accent4>
          <a:srgbClr val="DADADA"/>
        </a:accent4>
        <a:accent5>
          <a:srgbClr val="DDC8B0"/>
        </a:accent5>
        <a:accent6>
          <a:srgbClr val="56925B"/>
        </a:accent6>
        <a:hlink>
          <a:srgbClr val="EB9F17"/>
        </a:hlink>
        <a:folHlink>
          <a:srgbClr val="CF76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imono 3">
        <a:dk1>
          <a:srgbClr val="00002E"/>
        </a:dk1>
        <a:lt1>
          <a:srgbClr val="FFFFFF"/>
        </a:lt1>
        <a:dk2>
          <a:srgbClr val="003399"/>
        </a:dk2>
        <a:lt2>
          <a:srgbClr val="F4BC40"/>
        </a:lt2>
        <a:accent1>
          <a:srgbClr val="9280CC"/>
        </a:accent1>
        <a:accent2>
          <a:srgbClr val="BD51A1"/>
        </a:accent2>
        <a:accent3>
          <a:srgbClr val="AAADCA"/>
        </a:accent3>
        <a:accent4>
          <a:srgbClr val="DADADA"/>
        </a:accent4>
        <a:accent5>
          <a:srgbClr val="C7C0E2"/>
        </a:accent5>
        <a:accent6>
          <a:srgbClr val="AB4991"/>
        </a:accent6>
        <a:hlink>
          <a:srgbClr val="CC66FF"/>
        </a:hlink>
        <a:folHlink>
          <a:srgbClr val="824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imono 4">
        <a:dk1>
          <a:srgbClr val="2F1311"/>
        </a:dk1>
        <a:lt1>
          <a:srgbClr val="7A8E9C"/>
        </a:lt1>
        <a:dk2>
          <a:srgbClr val="FDF4DF"/>
        </a:dk2>
        <a:lt2>
          <a:srgbClr val="3E4A52"/>
        </a:lt2>
        <a:accent1>
          <a:srgbClr val="81ABA0"/>
        </a:accent1>
        <a:accent2>
          <a:srgbClr val="CD817B"/>
        </a:accent2>
        <a:accent3>
          <a:srgbClr val="BEC6CB"/>
        </a:accent3>
        <a:accent4>
          <a:srgbClr val="270E0D"/>
        </a:accent4>
        <a:accent5>
          <a:srgbClr val="C1D2CD"/>
        </a:accent5>
        <a:accent6>
          <a:srgbClr val="BA746F"/>
        </a:accent6>
        <a:hlink>
          <a:srgbClr val="BEBC76"/>
        </a:hlink>
        <a:folHlink>
          <a:srgbClr val="668E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mono 5">
        <a:dk1>
          <a:srgbClr val="2F1311"/>
        </a:dk1>
        <a:lt1>
          <a:srgbClr val="7A9C7C"/>
        </a:lt1>
        <a:dk2>
          <a:srgbClr val="FBEBC3"/>
        </a:dk2>
        <a:lt2>
          <a:srgbClr val="3C503D"/>
        </a:lt2>
        <a:accent1>
          <a:srgbClr val="D5B781"/>
        </a:accent1>
        <a:accent2>
          <a:srgbClr val="C16059"/>
        </a:accent2>
        <a:accent3>
          <a:srgbClr val="BECBBF"/>
        </a:accent3>
        <a:accent4>
          <a:srgbClr val="270E0D"/>
        </a:accent4>
        <a:accent5>
          <a:srgbClr val="E7D8C1"/>
        </a:accent5>
        <a:accent6>
          <a:srgbClr val="AF5650"/>
        </a:accent6>
        <a:hlink>
          <a:srgbClr val="F0B854"/>
        </a:hlink>
        <a:folHlink>
          <a:srgbClr val="DC893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mono 6">
        <a:dk1>
          <a:srgbClr val="000000"/>
        </a:dk1>
        <a:lt1>
          <a:srgbClr val="D9EFE0"/>
        </a:lt1>
        <a:dk2>
          <a:srgbClr val="30605A"/>
        </a:dk2>
        <a:lt2>
          <a:srgbClr val="15331E"/>
        </a:lt2>
        <a:accent1>
          <a:srgbClr val="A4C6BA"/>
        </a:accent1>
        <a:accent2>
          <a:srgbClr val="558F7D"/>
        </a:accent2>
        <a:accent3>
          <a:srgbClr val="E9F6ED"/>
        </a:accent3>
        <a:accent4>
          <a:srgbClr val="000000"/>
        </a:accent4>
        <a:accent5>
          <a:srgbClr val="CFDFD9"/>
        </a:accent5>
        <a:accent6>
          <a:srgbClr val="4C8171"/>
        </a:accent6>
        <a:hlink>
          <a:srgbClr val="C1C177"/>
        </a:hlink>
        <a:folHlink>
          <a:srgbClr val="A08F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mono 7">
        <a:dk1>
          <a:srgbClr val="2F1311"/>
        </a:dk1>
        <a:lt1>
          <a:srgbClr val="CFC7B5"/>
        </a:lt1>
        <a:dk2>
          <a:srgbClr val="853F35"/>
        </a:dk2>
        <a:lt2>
          <a:srgbClr val="8E7F5E"/>
        </a:lt2>
        <a:accent1>
          <a:srgbClr val="EBD2A5"/>
        </a:accent1>
        <a:accent2>
          <a:srgbClr val="A5C9A8"/>
        </a:accent2>
        <a:accent3>
          <a:srgbClr val="E4E0D7"/>
        </a:accent3>
        <a:accent4>
          <a:srgbClr val="270E0D"/>
        </a:accent4>
        <a:accent5>
          <a:srgbClr val="F3E5CF"/>
        </a:accent5>
        <a:accent6>
          <a:srgbClr val="95B698"/>
        </a:accent6>
        <a:hlink>
          <a:srgbClr val="C68510"/>
        </a:hlink>
        <a:folHlink>
          <a:srgbClr val="E5A8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imono 8">
        <a:dk1>
          <a:srgbClr val="000000"/>
        </a:dk1>
        <a:lt1>
          <a:srgbClr val="F0EED8"/>
        </a:lt1>
        <a:dk2>
          <a:srgbClr val="666729"/>
        </a:dk2>
        <a:lt2>
          <a:srgbClr val="3F3B19"/>
        </a:lt2>
        <a:accent1>
          <a:srgbClr val="E9D47D"/>
        </a:accent1>
        <a:accent2>
          <a:srgbClr val="D4DD91"/>
        </a:accent2>
        <a:accent3>
          <a:srgbClr val="F6F5E9"/>
        </a:accent3>
        <a:accent4>
          <a:srgbClr val="000000"/>
        </a:accent4>
        <a:accent5>
          <a:srgbClr val="F2E6BF"/>
        </a:accent5>
        <a:accent6>
          <a:srgbClr val="C0C883"/>
        </a:accent6>
        <a:hlink>
          <a:srgbClr val="9D943F"/>
        </a:hlink>
        <a:folHlink>
          <a:srgbClr val="C9C1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education-ppt-template-027</Template>
  <TotalTime>63519</TotalTime>
  <Words>2276</Words>
  <Application>Microsoft Office PowerPoint</Application>
  <PresentationFormat>On-screen Show (4:3)</PresentationFormat>
  <Paragraphs>627</Paragraphs>
  <Slides>65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38</vt:i4>
      </vt:variant>
      <vt:variant>
        <vt:lpstr>Slide Titles</vt:lpstr>
      </vt:variant>
      <vt:variant>
        <vt:i4>65</vt:i4>
      </vt:variant>
    </vt:vector>
  </HeadingPairs>
  <TitlesOfParts>
    <vt:vector size="103" baseType="lpstr">
      <vt:lpstr>MS_EdCntryRpt_TP01018371</vt:lpstr>
      <vt:lpstr>默认设计模板_2</vt:lpstr>
      <vt:lpstr>WritingDesignTemplate</vt:lpstr>
      <vt:lpstr>Kimono</vt:lpstr>
      <vt:lpstr>1_默认设计模板_2</vt:lpstr>
      <vt:lpstr>默认设计模板</vt:lpstr>
      <vt:lpstr>2_默认设计模板_2</vt:lpstr>
      <vt:lpstr>1_WritingDesignTemplate</vt:lpstr>
      <vt:lpstr>1_Kimono</vt:lpstr>
      <vt:lpstr>3_默认设计模板_2</vt:lpstr>
      <vt:lpstr>Office 主题​​</vt:lpstr>
      <vt:lpstr>4_默认设计模板_2</vt:lpstr>
      <vt:lpstr>1_Office 主题​​</vt:lpstr>
      <vt:lpstr>5_默认设计模板_2</vt:lpstr>
      <vt:lpstr>1_ind_1977_slide</vt:lpstr>
      <vt:lpstr>ind_1977_slide</vt:lpstr>
      <vt:lpstr>1_默认设计模板</vt:lpstr>
      <vt:lpstr>1_powerpoint-template-24</vt:lpstr>
      <vt:lpstr>powerpoint-template-24</vt:lpstr>
      <vt:lpstr>2_默认设计模板</vt:lpstr>
      <vt:lpstr>6_默认设计模板_2</vt:lpstr>
      <vt:lpstr>コンピュータ（003）</vt:lpstr>
      <vt:lpstr>3_默认设计模板</vt:lpstr>
      <vt:lpstr>演示设计</vt:lpstr>
      <vt:lpstr>演示设计1</vt:lpstr>
      <vt:lpstr>7_默认设计模板_2</vt:lpstr>
      <vt:lpstr>Theme1</vt:lpstr>
      <vt:lpstr>8_默认设计模板_2</vt:lpstr>
      <vt:lpstr>9_默认设计模板_2</vt:lpstr>
      <vt:lpstr>2_Office 主题​​</vt:lpstr>
      <vt:lpstr>10_默认设计模板_2</vt:lpstr>
      <vt:lpstr>1_400TGp_globalcity_light_ani</vt:lpstr>
      <vt:lpstr>3_自定义设计方案</vt:lpstr>
      <vt:lpstr>4_自定义设计方案</vt:lpstr>
      <vt:lpstr>2_自定义设计方案</vt:lpstr>
      <vt:lpstr>1_自定义设计方案</vt:lpstr>
      <vt:lpstr>自定义设计方案</vt:lpstr>
      <vt:lpstr>11_默认设计模板_2</vt:lpstr>
      <vt:lpstr>Exception Handling            &amp; Multithreaded Programming Unit - IV</vt:lpstr>
      <vt:lpstr>Exception Handling Fundamentals</vt:lpstr>
      <vt:lpstr>Exception Handling Fundamentals</vt:lpstr>
      <vt:lpstr>Exception Types</vt:lpstr>
      <vt:lpstr>Uncaught Exception</vt:lpstr>
      <vt:lpstr>Using try, catch &amp; finally</vt:lpstr>
      <vt:lpstr>Slide 7</vt:lpstr>
      <vt:lpstr>Slide 8</vt:lpstr>
      <vt:lpstr>Using try, catch &amp; finally</vt:lpstr>
      <vt:lpstr>Using try &amp; catch</vt:lpstr>
      <vt:lpstr>Exception Handling</vt:lpstr>
      <vt:lpstr>finally</vt:lpstr>
      <vt:lpstr>Exception Handling</vt:lpstr>
      <vt:lpstr>Multiple Catch Clauses</vt:lpstr>
      <vt:lpstr>Final Catch Clause</vt:lpstr>
      <vt:lpstr>Nested try</vt:lpstr>
      <vt:lpstr>Throw </vt:lpstr>
      <vt:lpstr>Throw </vt:lpstr>
      <vt:lpstr>Throw - interpretations</vt:lpstr>
      <vt:lpstr>Throw - interpretations</vt:lpstr>
      <vt:lpstr>Throws</vt:lpstr>
      <vt:lpstr>Java’s Built-in Exceptions</vt:lpstr>
      <vt:lpstr>Exception Types</vt:lpstr>
      <vt:lpstr>Built-in Exceptions – Checked Exceptions</vt:lpstr>
      <vt:lpstr>Built-in Exceptions – Unchecked Exceptions</vt:lpstr>
      <vt:lpstr>Built-in Exceptions – Unchecked Exceptions</vt:lpstr>
      <vt:lpstr>Java’s Built-in Exceptions</vt:lpstr>
      <vt:lpstr>Built-in Exceptions – Checked Exceptions</vt:lpstr>
      <vt:lpstr>Exception Types</vt:lpstr>
      <vt:lpstr>Creating Own Exception Subclasses</vt:lpstr>
      <vt:lpstr>Creating Own Exception Subclasses</vt:lpstr>
      <vt:lpstr>Throwable class methods</vt:lpstr>
      <vt:lpstr>Throwable class methods</vt:lpstr>
      <vt:lpstr>Chained Exceptions</vt:lpstr>
      <vt:lpstr>Introduction – Threads</vt:lpstr>
      <vt:lpstr>Introduction – Threads</vt:lpstr>
      <vt:lpstr>Introduction – Threads</vt:lpstr>
      <vt:lpstr>Introduction – Threads</vt:lpstr>
      <vt:lpstr>Introduction – Threads</vt:lpstr>
      <vt:lpstr>Introduction – Threads</vt:lpstr>
      <vt:lpstr>      Processes         Threads</vt:lpstr>
      <vt:lpstr>Introduction – Threads</vt:lpstr>
      <vt:lpstr>Introduction – Threads</vt:lpstr>
      <vt:lpstr>Introduction – Threads</vt:lpstr>
      <vt:lpstr>Advantages of Multithreading</vt:lpstr>
      <vt:lpstr>Traditional Programming</vt:lpstr>
      <vt:lpstr>Multithreading Programming</vt:lpstr>
      <vt:lpstr>The Java Thread Model</vt:lpstr>
      <vt:lpstr>Thread states (Life Cycle of a Thread)</vt:lpstr>
      <vt:lpstr>Threads</vt:lpstr>
      <vt:lpstr>Creating a Thread</vt:lpstr>
      <vt:lpstr>Extending Thread Class</vt:lpstr>
      <vt:lpstr>Implementing Runnable Interface</vt:lpstr>
      <vt:lpstr>Creating a Thread</vt:lpstr>
      <vt:lpstr>Thread Priorities</vt:lpstr>
      <vt:lpstr>Thread Priorities</vt:lpstr>
      <vt:lpstr>Synchronization</vt:lpstr>
      <vt:lpstr>Concurrent Access to Shared Data</vt:lpstr>
      <vt:lpstr>PROCESS A</vt:lpstr>
      <vt:lpstr>PROCESS B</vt:lpstr>
      <vt:lpstr>Race Conditions</vt:lpstr>
      <vt:lpstr>Synchronization</vt:lpstr>
      <vt:lpstr>Using Synchronized Methods</vt:lpstr>
      <vt:lpstr>Using Synchronized Statement</vt:lpstr>
      <vt:lpstr>End of Unit - 4</vt:lpstr>
    </vt:vector>
  </TitlesOfParts>
  <Company>NIE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JAVA</dc:title>
  <dc:creator>SumanaKR</dc:creator>
  <cp:lastModifiedBy>Windows User</cp:lastModifiedBy>
  <cp:revision>816</cp:revision>
  <dcterms:created xsi:type="dcterms:W3CDTF">2010-02-08T15:20:04Z</dcterms:created>
  <dcterms:modified xsi:type="dcterms:W3CDTF">2022-09-16T19:24:41Z</dcterms:modified>
</cp:coreProperties>
</file>